
<file path=[Content_Types].xml><?xml version="1.0" encoding="utf-8"?>
<Types xmlns="http://schemas.openxmlformats.org/package/2006/content-types">
  <Default Extension="wmf" ContentType="image/x-wmf"/>
  <Default Extension="png" ContentType="image/png"/>
  <Default Extension="jpeg" ContentType="image/jpeg"/>
  <Default Extension="xml" ContentType="application/xml"/>
  <Default Extension="rels" ContentType="application/vnd.openxmlformats-package.relationships+xml"/>
  <Default Extension="bin" ContentType="application/vnd.openxmlformats-officedocument.oleObject"/>
  <Override PartName="/ppt/slides/slide3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2.xml" ContentType="application/vnd.openxmlformats-officedocument.presentationml.slideLayout+xml"/>
  <Override PartName="/ppt/slideMasters/slideMaster1.xml" ContentType="application/vnd.openxmlformats-officedocument.presentationml.slideMaster+xml"/>
  <Override PartName="/docProps/custom.xml" ContentType="application/vnd.openxmlformats-officedocument.custom-propertie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presentation.xml" ContentType="application/vnd.openxmlformats-officedocument.presentationml.presentation.main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sldMasterIdLst>
    <p:sldMasterId id="2147483648" r:id="rId1"/>
  </p:sldMasterIdLst>
  <p:sldIdLst>
    <p:sldId id="256" r:id="rId3"/>
    <p:sldId id="257" r:id="rId4"/>
    <p:sldId id="258" r:id="rId5"/>
  </p:sldIdLst>
  <p:sldSz cx="12192000" cy="6858000"/>
  <p:notesSz cx="12192000" cy="6858000"/>
  <p:defaultTextStyle>
    <a:defPPr>
      <a:defRPr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>
      <p:cViewPr varScale="1">
        <p:scale>
          <a:sx n="78" d="100"/>
          <a:sy n="78" d="100"/>
        </p:scale>
        <p:origin x="-1536" y="-84"/>
      </p:cViewPr>
      <p:guideLst>
        <p:guide pos="2880" orient="horz"/>
        <p:guide pos="2160"/>
      </p:guideLst>
    </p:cSldViewPr>
  </p:slideViewPr>
  <p:gridSpacing cx="78028800" cy="78028800"/>
</p:viewPr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presProps" Target="presProps.xml" /><Relationship Id="rId7" Type="http://schemas.openxmlformats.org/officeDocument/2006/relationships/tableStyles" Target="tableStyles.xml" /><Relationship Id="rId8" Type="http://schemas.openxmlformats.org/officeDocument/2006/relationships/viewProps" Target="viewProps.xml" /></Relationships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5" Type="http://schemas.openxmlformats.org/officeDocument/2006/relationships/image" Target="../media/image9.png"/><Relationship Id="rId6" Type="http://schemas.openxmlformats.org/officeDocument/2006/relationships/image" Target="../media/image10.png"/><Relationship Id="rId7" Type="http://schemas.openxmlformats.org/officeDocument/2006/relationships/image" Target="../media/image11.png"/></Relationships>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5" Type="http://schemas.openxmlformats.org/officeDocument/2006/relationships/image" Target="../media/image9.png"/><Relationship Id="rId6" Type="http://schemas.openxmlformats.org/officeDocument/2006/relationships/image" Target="../media/image10.png"/><Relationship Id="rId7" Type="http://schemas.openxmlformats.org/officeDocument/2006/relationships/image" Target="../media/image11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" userDrawn="1">
  <p:cSld name="Title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 bwMode="auto">
          <a:xfrm>
            <a:off x="914400" y="2125980"/>
            <a:ext cx="103632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000" b="1" i="0">
                <a:solidFill>
                  <a:srgbClr val="008BFF"/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 bwMode="auto">
          <a:xfrm>
            <a:off x="1828800" y="3840480"/>
            <a:ext cx="85344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 bwMode="auto"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 bwMode="auto"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1D8BD707-D9CF-40AE-B4C6-C98DA3205C09}" type="datetimeFigureOut">
              <a:rPr lang="en-US"/>
              <a:t/>
            </a:fld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 bwMode="auto"/>
        <p:txBody>
          <a:bodyPr lIns="0" tIns="0" rIns="0" bIns="0"/>
          <a:lstStyle>
            <a:lvl1pPr>
              <a:defRPr sz="1400" b="1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marL="135255">
              <a:lnSpc>
                <a:spcPts val="1639"/>
              </a:lnSpc>
              <a:defRPr/>
            </a:pPr>
            <a:fld id="{81D60167-4931-47E6-BA6A-407CBD079E47}" type="slidenum">
              <a:rPr spc="-50"/>
              <a:t/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" userDrawn="1">
  <p:cSld name="Title an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 bwMode="auto"/>
        <p:txBody>
          <a:bodyPr lIns="0" tIns="0" rIns="0" bIns="0"/>
          <a:lstStyle>
            <a:lvl1pPr>
              <a:defRPr sz="2000" b="1" i="0">
                <a:solidFill>
                  <a:srgbClr val="008BFF"/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 bwMode="auto"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 bwMode="auto"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 bwMode="auto"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1D8BD707-D9CF-40AE-B4C6-C98DA3205C09}" type="datetimeFigureOut">
              <a:rPr lang="en-US"/>
              <a:t/>
            </a:fld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 bwMode="auto"/>
        <p:txBody>
          <a:bodyPr lIns="0" tIns="0" rIns="0" bIns="0"/>
          <a:lstStyle>
            <a:lvl1pPr>
              <a:defRPr sz="1400" b="1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marL="135255">
              <a:lnSpc>
                <a:spcPts val="1639"/>
              </a:lnSpc>
              <a:defRPr/>
            </a:pPr>
            <a:fld id="{81D60167-4931-47E6-BA6A-407CBD079E47}" type="slidenum">
              <a:rPr spc="-50"/>
              <a:t/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" userDrawn="1">
  <p:cSld name="Two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 bwMode="auto"/>
        <p:txBody>
          <a:bodyPr lIns="0" tIns="0" rIns="0" bIns="0"/>
          <a:lstStyle>
            <a:lvl1pPr>
              <a:defRPr sz="2000" b="1" i="0">
                <a:solidFill>
                  <a:srgbClr val="008BFF"/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 bwMode="auto">
          <a:xfrm>
            <a:off x="60960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 bwMode="auto">
          <a:xfrm>
            <a:off x="627888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 bwMode="auto"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 bwMode="auto"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1D8BD707-D9CF-40AE-B4C6-C98DA3205C09}" type="datetimeFigureOut">
              <a:rPr lang="en-US"/>
              <a:t/>
            </a:fld>
            <a:endParaRPr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 bwMode="auto"/>
        <p:txBody>
          <a:bodyPr lIns="0" tIns="0" rIns="0" bIns="0"/>
          <a:lstStyle>
            <a:lvl1pPr>
              <a:defRPr sz="1400" b="1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marL="135255">
              <a:lnSpc>
                <a:spcPts val="1639"/>
              </a:lnSpc>
              <a:defRPr/>
            </a:pPr>
            <a:fld id="{81D60167-4931-47E6-BA6A-407CBD079E47}" type="slidenum">
              <a:rPr spc="-50"/>
              <a:t/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0" type="obj" userDrawn="1">
  <p:cSld name="Title Only">
    <p:bg>
      <p:bgPr shadeToTitle="0">
        <a:solidFill>
          <a:schemeClr val="bg1"/>
        </a:solid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2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7" name="bg object 17"/>
          <p:cNvSpPr/>
          <p:nvPr/>
        </p:nvSpPr>
        <p:spPr bwMode="auto">
          <a:xfrm>
            <a:off x="0" y="1950720"/>
            <a:ext cx="12192000" cy="3078480"/>
          </a:xfrm>
          <a:custGeom>
            <a:avLst/>
            <a:gdLst/>
            <a:ahLst/>
            <a:cxnLst/>
            <a:rect l="l" t="t" r="r" b="b"/>
            <a:pathLst>
              <a:path w="12192000" h="3078479" fill="norm" stroke="1" extrusionOk="0">
                <a:moveTo>
                  <a:pt x="12192000" y="0"/>
                </a:moveTo>
                <a:lnTo>
                  <a:pt x="0" y="0"/>
                </a:lnTo>
                <a:lnTo>
                  <a:pt x="0" y="3078479"/>
                </a:lnTo>
                <a:lnTo>
                  <a:pt x="12192000" y="3078479"/>
                </a:lnTo>
                <a:lnTo>
                  <a:pt x="1219200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pPr>
              <a:defRPr/>
            </a:pPr>
            <a:endParaRPr/>
          </a:p>
        </p:txBody>
      </p:sp>
      <p:pic>
        <p:nvPicPr>
          <p:cNvPr id="18" name="bg object 18"/>
          <p:cNvPicPr/>
          <p:nvPr/>
        </p:nvPicPr>
        <p:blipFill>
          <a:blip r:embed="rId3"/>
          <a:stretch/>
        </p:blipFill>
        <p:spPr bwMode="auto">
          <a:xfrm>
            <a:off x="637031" y="4189"/>
            <a:ext cx="11554968" cy="6853808"/>
          </a:xfrm>
          <a:prstGeom prst="rect">
            <a:avLst/>
          </a:prstGeom>
        </p:spPr>
      </p:pic>
      <p:pic>
        <p:nvPicPr>
          <p:cNvPr id="19" name="bg object 19"/>
          <p:cNvPicPr/>
          <p:nvPr/>
        </p:nvPicPr>
        <p:blipFill>
          <a:blip r:embed="rId4"/>
          <a:stretch/>
        </p:blipFill>
        <p:spPr bwMode="auto">
          <a:xfrm>
            <a:off x="387762" y="200952"/>
            <a:ext cx="823880" cy="914579"/>
          </a:xfrm>
          <a:prstGeom prst="rect">
            <a:avLst/>
          </a:prstGeom>
        </p:spPr>
      </p:pic>
      <p:pic>
        <p:nvPicPr>
          <p:cNvPr id="20" name="bg object 20"/>
          <p:cNvPicPr/>
          <p:nvPr/>
        </p:nvPicPr>
        <p:blipFill>
          <a:blip r:embed="rId5"/>
          <a:stretch/>
        </p:blipFill>
        <p:spPr bwMode="auto">
          <a:xfrm>
            <a:off x="1336214" y="423956"/>
            <a:ext cx="1550497" cy="578952"/>
          </a:xfrm>
          <a:prstGeom prst="rect">
            <a:avLst/>
          </a:prstGeom>
        </p:spPr>
      </p:pic>
      <p:pic>
        <p:nvPicPr>
          <p:cNvPr id="21" name="bg object 21"/>
          <p:cNvPicPr/>
          <p:nvPr/>
        </p:nvPicPr>
        <p:blipFill>
          <a:blip r:embed="rId6"/>
          <a:stretch/>
        </p:blipFill>
        <p:spPr bwMode="auto">
          <a:xfrm>
            <a:off x="6589776" y="743698"/>
            <a:ext cx="5520435" cy="5517388"/>
          </a:xfrm>
          <a:prstGeom prst="rect">
            <a:avLst/>
          </a:prstGeom>
        </p:spPr>
      </p:pic>
      <p:pic>
        <p:nvPicPr>
          <p:cNvPr id="22" name="bg object 22"/>
          <p:cNvPicPr/>
          <p:nvPr/>
        </p:nvPicPr>
        <p:blipFill>
          <a:blip r:embed="rId7"/>
          <a:stretch/>
        </p:blipFill>
        <p:spPr bwMode="auto">
          <a:xfrm>
            <a:off x="6909816" y="1063752"/>
            <a:ext cx="4849368" cy="4846320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 bwMode="auto"/>
        <p:txBody>
          <a:bodyPr lIns="0" tIns="0" rIns="0" bIns="0"/>
          <a:lstStyle>
            <a:lvl1pPr>
              <a:defRPr sz="2000" b="1" i="0">
                <a:solidFill>
                  <a:srgbClr val="008BFF"/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 bwMode="auto"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 bwMode="auto"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1D8BD707-D9CF-40AE-B4C6-C98DA3205C09}" type="datetimeFigureOut">
              <a:rPr lang="en-US"/>
              <a:t/>
            </a:fld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 bwMode="auto"/>
        <p:txBody>
          <a:bodyPr lIns="0" tIns="0" rIns="0" bIns="0"/>
          <a:lstStyle>
            <a:lvl1pPr>
              <a:defRPr sz="1400" b="1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marL="135255">
              <a:lnSpc>
                <a:spcPts val="1639"/>
              </a:lnSpc>
              <a:defRPr/>
            </a:pPr>
            <a:fld id="{81D60167-4931-47E6-BA6A-407CBD079E47}" type="slidenum">
              <a:rPr spc="-50"/>
              <a:t/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0" type="obj" userDrawn="1">
  <p:cSld name="Blank">
    <p:bg>
      <p:bgPr shadeToTitle="0">
        <a:solidFill>
          <a:schemeClr val="bg1"/>
        </a:solid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2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7" name="bg object 17"/>
          <p:cNvSpPr/>
          <p:nvPr/>
        </p:nvSpPr>
        <p:spPr bwMode="auto">
          <a:xfrm>
            <a:off x="0" y="1950720"/>
            <a:ext cx="12192000" cy="3078480"/>
          </a:xfrm>
          <a:custGeom>
            <a:avLst/>
            <a:gdLst/>
            <a:ahLst/>
            <a:cxnLst/>
            <a:rect l="l" t="t" r="r" b="b"/>
            <a:pathLst>
              <a:path w="12192000" h="3078479" fill="norm" stroke="1" extrusionOk="0">
                <a:moveTo>
                  <a:pt x="12192000" y="0"/>
                </a:moveTo>
                <a:lnTo>
                  <a:pt x="0" y="0"/>
                </a:lnTo>
                <a:lnTo>
                  <a:pt x="0" y="3078479"/>
                </a:lnTo>
                <a:lnTo>
                  <a:pt x="12192000" y="3078479"/>
                </a:lnTo>
                <a:lnTo>
                  <a:pt x="1219200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pPr>
              <a:defRPr/>
            </a:pPr>
            <a:endParaRPr/>
          </a:p>
        </p:txBody>
      </p:sp>
      <p:pic>
        <p:nvPicPr>
          <p:cNvPr id="18" name="bg object 18"/>
          <p:cNvPicPr/>
          <p:nvPr/>
        </p:nvPicPr>
        <p:blipFill>
          <a:blip r:embed="rId3"/>
          <a:stretch/>
        </p:blipFill>
        <p:spPr bwMode="auto">
          <a:xfrm>
            <a:off x="637031" y="4189"/>
            <a:ext cx="11554968" cy="6853808"/>
          </a:xfrm>
          <a:prstGeom prst="rect">
            <a:avLst/>
          </a:prstGeom>
        </p:spPr>
      </p:pic>
      <p:pic>
        <p:nvPicPr>
          <p:cNvPr id="19" name="bg object 19"/>
          <p:cNvPicPr/>
          <p:nvPr/>
        </p:nvPicPr>
        <p:blipFill>
          <a:blip r:embed="rId4"/>
          <a:stretch/>
        </p:blipFill>
        <p:spPr bwMode="auto">
          <a:xfrm>
            <a:off x="387762" y="200952"/>
            <a:ext cx="823880" cy="914579"/>
          </a:xfrm>
          <a:prstGeom prst="rect">
            <a:avLst/>
          </a:prstGeom>
        </p:spPr>
      </p:pic>
      <p:pic>
        <p:nvPicPr>
          <p:cNvPr id="20" name="bg object 20"/>
          <p:cNvPicPr/>
          <p:nvPr/>
        </p:nvPicPr>
        <p:blipFill>
          <a:blip r:embed="rId5"/>
          <a:stretch/>
        </p:blipFill>
        <p:spPr bwMode="auto">
          <a:xfrm>
            <a:off x="1336214" y="423956"/>
            <a:ext cx="1550497" cy="578952"/>
          </a:xfrm>
          <a:prstGeom prst="rect">
            <a:avLst/>
          </a:prstGeom>
        </p:spPr>
      </p:pic>
      <p:pic>
        <p:nvPicPr>
          <p:cNvPr id="21" name="bg object 21"/>
          <p:cNvPicPr/>
          <p:nvPr/>
        </p:nvPicPr>
        <p:blipFill>
          <a:blip r:embed="rId6"/>
          <a:stretch/>
        </p:blipFill>
        <p:spPr bwMode="auto">
          <a:xfrm>
            <a:off x="6589776" y="743698"/>
            <a:ext cx="5520435" cy="5517388"/>
          </a:xfrm>
          <a:prstGeom prst="rect">
            <a:avLst/>
          </a:prstGeom>
        </p:spPr>
      </p:pic>
      <p:pic>
        <p:nvPicPr>
          <p:cNvPr id="22" name="bg object 22"/>
          <p:cNvPicPr/>
          <p:nvPr/>
        </p:nvPicPr>
        <p:blipFill>
          <a:blip r:embed="rId7"/>
          <a:stretch/>
        </p:blipFill>
        <p:spPr bwMode="auto">
          <a:xfrm>
            <a:off x="6909816" y="1063752"/>
            <a:ext cx="4849368" cy="4846320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 bwMode="auto"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 bwMode="auto"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1D8BD707-D9CF-40AE-B4C6-C98DA3205C09}" type="datetimeFigureOut">
              <a:rPr lang="en-US"/>
              <a:t/>
            </a:fld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 bwMode="auto"/>
        <p:txBody>
          <a:bodyPr lIns="0" tIns="0" rIns="0" bIns="0"/>
          <a:lstStyle>
            <a:lvl1pPr>
              <a:defRPr sz="1400" b="1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marL="135255">
              <a:lnSpc>
                <a:spcPts val="1639"/>
              </a:lnSpc>
              <a:defRPr/>
            </a:pPr>
            <a:fld id="{81D60167-4931-47E6-BA6A-407CBD079E47}" type="slidenum">
              <a:rPr spc="-50"/>
              <a:t/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1.png"/><Relationship Id="rId8" Type="http://schemas.openxmlformats.org/officeDocument/2006/relationships/image" Target="../media/image2.png"/><Relationship Id="rId9" Type="http://schemas.openxmlformats.org/officeDocument/2006/relationships/image" Target="../media/image3.png"/><Relationship Id="rId10" Type="http://schemas.openxmlformats.org/officeDocument/2006/relationships/image" Target="../media/image4.png"/><Relationship Id="rId11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0">
  <p:cSld name="">
    <p:bg>
      <p:bgPr shadeToTitle="0">
        <a:solidFill>
          <a:schemeClr val="bg1"/>
        </a:solid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7"/>
          <a:stretch/>
        </p:blipFill>
        <p:spPr bwMode="auto">
          <a:xfrm>
            <a:off x="0" y="6185915"/>
            <a:ext cx="12192000" cy="672083"/>
          </a:xfrm>
          <a:prstGeom prst="rect">
            <a:avLst/>
          </a:prstGeom>
        </p:spPr>
      </p:pic>
      <p:pic>
        <p:nvPicPr>
          <p:cNvPr id="17" name="bg object 17"/>
          <p:cNvPicPr/>
          <p:nvPr/>
        </p:nvPicPr>
        <p:blipFill>
          <a:blip r:embed="rId8"/>
          <a:stretch/>
        </p:blipFill>
        <p:spPr bwMode="auto">
          <a:xfrm>
            <a:off x="4407408" y="5846063"/>
            <a:ext cx="7784592" cy="1011936"/>
          </a:xfrm>
          <a:prstGeom prst="rect">
            <a:avLst/>
          </a:prstGeom>
        </p:spPr>
      </p:pic>
      <p:pic>
        <p:nvPicPr>
          <p:cNvPr id="18" name="bg object 18"/>
          <p:cNvPicPr/>
          <p:nvPr/>
        </p:nvPicPr>
        <p:blipFill>
          <a:blip r:embed="rId9"/>
          <a:stretch/>
        </p:blipFill>
        <p:spPr bwMode="auto">
          <a:xfrm>
            <a:off x="0" y="0"/>
            <a:ext cx="12192000" cy="914150"/>
          </a:xfrm>
          <a:prstGeom prst="rect">
            <a:avLst/>
          </a:prstGeom>
        </p:spPr>
      </p:pic>
      <p:sp>
        <p:nvSpPr>
          <p:cNvPr id="19" name="bg object 19"/>
          <p:cNvSpPr/>
          <p:nvPr/>
        </p:nvSpPr>
        <p:spPr bwMode="auto">
          <a:xfrm>
            <a:off x="0" y="0"/>
            <a:ext cx="12192000" cy="826135"/>
          </a:xfrm>
          <a:custGeom>
            <a:avLst/>
            <a:gdLst/>
            <a:ahLst/>
            <a:cxnLst/>
            <a:rect l="l" t="t" r="r" b="b"/>
            <a:pathLst>
              <a:path w="12192000" h="826135" fill="norm" stroke="1" extrusionOk="0">
                <a:moveTo>
                  <a:pt x="12192000" y="0"/>
                </a:moveTo>
                <a:lnTo>
                  <a:pt x="0" y="0"/>
                </a:lnTo>
                <a:lnTo>
                  <a:pt x="0" y="826008"/>
                </a:lnTo>
                <a:lnTo>
                  <a:pt x="12192000" y="826008"/>
                </a:lnTo>
                <a:lnTo>
                  <a:pt x="1219200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pPr>
              <a:defRPr/>
            </a:pPr>
            <a:endParaRPr/>
          </a:p>
        </p:txBody>
      </p:sp>
      <p:pic>
        <p:nvPicPr>
          <p:cNvPr id="20" name="bg object 20"/>
          <p:cNvPicPr/>
          <p:nvPr/>
        </p:nvPicPr>
        <p:blipFill>
          <a:blip r:embed="rId10"/>
          <a:stretch/>
        </p:blipFill>
        <p:spPr bwMode="auto">
          <a:xfrm>
            <a:off x="176784" y="143255"/>
            <a:ext cx="609600" cy="551688"/>
          </a:xfrm>
          <a:prstGeom prst="rect">
            <a:avLst/>
          </a:prstGeom>
        </p:spPr>
      </p:pic>
      <p:pic>
        <p:nvPicPr>
          <p:cNvPr id="21" name="bg object 21"/>
          <p:cNvPicPr/>
          <p:nvPr/>
        </p:nvPicPr>
        <p:blipFill>
          <a:blip r:embed="rId11"/>
          <a:stretch/>
        </p:blipFill>
        <p:spPr bwMode="auto">
          <a:xfrm>
            <a:off x="0" y="6220966"/>
            <a:ext cx="7010398" cy="637033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 bwMode="auto">
          <a:xfrm>
            <a:off x="606831" y="78993"/>
            <a:ext cx="10978337" cy="6343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000" b="1" i="0">
                <a:solidFill>
                  <a:srgbClr val="008BFF"/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 bwMode="auto">
          <a:xfrm>
            <a:off x="835164" y="1255902"/>
            <a:ext cx="10560050" cy="17240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 bwMode="auto">
          <a:xfrm>
            <a:off x="4145280" y="6377940"/>
            <a:ext cx="390144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 bwMode="auto">
          <a:xfrm>
            <a:off x="60960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1D8BD707-D9CF-40AE-B4C6-C98DA3205C09}" type="datetimeFigureOut">
              <a:rPr lang="en-US"/>
              <a:t/>
            </a:fld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 bwMode="auto">
          <a:xfrm>
            <a:off x="11870435" y="6572791"/>
            <a:ext cx="284860" cy="2235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00" b="1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marL="135255">
              <a:lnSpc>
                <a:spcPts val="1639"/>
              </a:lnSpc>
              <a:defRPr/>
            </a:pPr>
            <a:fld id="{81D60167-4931-47E6-BA6A-407CBD079E47}" type="slidenum">
              <a:rPr spc="-50"/>
              <a:t/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2.png"/></Relationships>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5" Type="http://schemas.openxmlformats.org/officeDocument/2006/relationships/image" Target="../media/image16.png"/></Relationships>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6.png"/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5" Type="http://schemas.openxmlformats.org/officeDocument/2006/relationships/image" Target="../media/image9.png"/><Relationship Id="rId6" Type="http://schemas.openxmlformats.org/officeDocument/2006/relationships/image" Target="../media/image10.png"/><Relationship Id="rId7" Type="http://schemas.openxmlformats.org/officeDocument/2006/relationships/image" Target="../media/image11.png"/><Relationship Id="rId8" Type="http://schemas.openxmlformats.org/officeDocument/2006/relationships/image" Target="../media/image17.png"/><Relationship Id="rId9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 bwMode="auto">
          <a:xfrm>
            <a:off x="454253" y="6038799"/>
            <a:ext cx="900430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defRPr/>
            </a:pPr>
            <a:r>
              <a:rPr sz="1600">
                <a:solidFill>
                  <a:srgbClr val="FFFFFF"/>
                </a:solidFill>
                <a:latin typeface="Microsoft Sans Serif"/>
                <a:cs typeface="Microsoft Sans Serif"/>
              </a:rPr>
              <a:t>май</a:t>
            </a:r>
            <a:r>
              <a:rPr sz="1600" spc="-4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sz="1600" spc="-20">
                <a:solidFill>
                  <a:srgbClr val="FFFFFF"/>
                </a:solidFill>
                <a:latin typeface="Microsoft Sans Serif"/>
                <a:cs typeface="Microsoft Sans Serif"/>
              </a:rPr>
              <a:t>2025</a:t>
            </a:r>
            <a:endParaRPr sz="1600">
              <a:latin typeface="Microsoft Sans Serif"/>
              <a:cs typeface="Microsoft Sans Serif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 bwMode="auto">
          <a:xfrm>
            <a:off x="558190" y="2668269"/>
            <a:ext cx="5276850" cy="63436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defRPr/>
            </a:pPr>
            <a:r>
              <a:rPr>
                <a:solidFill>
                  <a:srgbClr val="0079FF"/>
                </a:solidFill>
              </a:rPr>
              <a:t>Совещание</a:t>
            </a:r>
            <a:r>
              <a:rPr spc="-60">
                <a:solidFill>
                  <a:srgbClr val="0079FF"/>
                </a:solidFill>
              </a:rPr>
              <a:t> </a:t>
            </a:r>
            <a:r>
              <a:rPr>
                <a:solidFill>
                  <a:srgbClr val="0079FF"/>
                </a:solidFill>
              </a:rPr>
              <a:t>с</a:t>
            </a:r>
            <a:r>
              <a:rPr spc="-80">
                <a:solidFill>
                  <a:srgbClr val="0079FF"/>
                </a:solidFill>
              </a:rPr>
              <a:t> </a:t>
            </a:r>
            <a:r>
              <a:rPr>
                <a:solidFill>
                  <a:srgbClr val="0079FF"/>
                </a:solidFill>
              </a:rPr>
              <a:t>органами</a:t>
            </a:r>
            <a:r>
              <a:rPr spc="-90">
                <a:solidFill>
                  <a:srgbClr val="0079FF"/>
                </a:solidFill>
              </a:rPr>
              <a:t> </a:t>
            </a:r>
            <a:r>
              <a:rPr>
                <a:solidFill>
                  <a:srgbClr val="0079FF"/>
                </a:solidFill>
              </a:rPr>
              <a:t>регистрации</a:t>
            </a:r>
            <a:r>
              <a:rPr spc="-75">
                <a:solidFill>
                  <a:srgbClr val="0079FF"/>
                </a:solidFill>
              </a:rPr>
              <a:t> </a:t>
            </a:r>
            <a:r>
              <a:rPr spc="-20">
                <a:solidFill>
                  <a:srgbClr val="0079FF"/>
                </a:solidFill>
              </a:rPr>
              <a:t>прав</a:t>
            </a:r>
            <a:endParaRPr/>
          </a:p>
          <a:p>
            <a:pPr marL="12700">
              <a:lnSpc>
                <a:spcPct val="100000"/>
              </a:lnSpc>
              <a:defRPr/>
            </a:pPr>
            <a:r>
              <a:rPr>
                <a:solidFill>
                  <a:srgbClr val="0079FF"/>
                </a:solidFill>
              </a:rPr>
              <a:t>по</a:t>
            </a:r>
            <a:r>
              <a:rPr spc="-105">
                <a:solidFill>
                  <a:srgbClr val="0079FF"/>
                </a:solidFill>
              </a:rPr>
              <a:t> </a:t>
            </a:r>
            <a:r>
              <a:rPr spc="-10">
                <a:solidFill>
                  <a:srgbClr val="0079FF"/>
                </a:solidFill>
              </a:rPr>
              <a:t>методическим</a:t>
            </a:r>
            <a:r>
              <a:rPr spc="-50">
                <a:solidFill>
                  <a:srgbClr val="0079FF"/>
                </a:solidFill>
              </a:rPr>
              <a:t> </a:t>
            </a:r>
            <a:r>
              <a:rPr>
                <a:solidFill>
                  <a:srgbClr val="0079FF"/>
                </a:solidFill>
              </a:rPr>
              <a:t>вопросам</a:t>
            </a:r>
            <a:r>
              <a:rPr spc="-75">
                <a:solidFill>
                  <a:srgbClr val="0079FF"/>
                </a:solidFill>
              </a:rPr>
              <a:t> </a:t>
            </a:r>
            <a:r>
              <a:rPr spc="-10">
                <a:solidFill>
                  <a:srgbClr val="0079FF"/>
                </a:solidFill>
              </a:rPr>
              <a:t>учетно-</a:t>
            </a:r>
            <a:endParaRPr/>
          </a:p>
        </p:txBody>
      </p:sp>
      <p:sp>
        <p:nvSpPr>
          <p:cNvPr id="4" name="object 4" descr=""/>
          <p:cNvSpPr txBox="1"/>
          <p:nvPr/>
        </p:nvSpPr>
        <p:spPr bwMode="auto">
          <a:xfrm>
            <a:off x="558190" y="3278250"/>
            <a:ext cx="4051935" cy="32956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defRPr/>
            </a:pPr>
            <a:r>
              <a:rPr sz="2000" b="1">
                <a:solidFill>
                  <a:srgbClr val="0079FF"/>
                </a:solidFill>
                <a:latin typeface="Arial"/>
                <a:cs typeface="Arial"/>
              </a:rPr>
              <a:t>регистрационной</a:t>
            </a:r>
            <a:r>
              <a:rPr sz="2000" b="1" spc="-125">
                <a:solidFill>
                  <a:srgbClr val="0079FF"/>
                </a:solidFill>
                <a:latin typeface="Arial"/>
                <a:cs typeface="Arial"/>
              </a:rPr>
              <a:t> </a:t>
            </a:r>
            <a:r>
              <a:rPr sz="2000" b="1" spc="-10">
                <a:solidFill>
                  <a:srgbClr val="0079FF"/>
                </a:solidFill>
                <a:latin typeface="Arial"/>
                <a:cs typeface="Arial"/>
              </a:rPr>
              <a:t>деятельности</a:t>
            </a:r>
            <a:endParaRPr sz="2000">
              <a:latin typeface="Arial"/>
              <a:cs typeface="Arial"/>
            </a:endParaRPr>
          </a:p>
        </p:txBody>
      </p:sp>
      <p:pic>
        <p:nvPicPr>
          <p:cNvPr id="5" name="object 5" descr=""/>
          <p:cNvPicPr/>
          <p:nvPr/>
        </p:nvPicPr>
        <p:blipFill>
          <a:blip r:embed="rId2"/>
          <a:stretch/>
        </p:blipFill>
        <p:spPr bwMode="auto">
          <a:xfrm>
            <a:off x="8470392" y="2011679"/>
            <a:ext cx="1767840" cy="299008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 bwMode="auto">
          <a:xfrm>
            <a:off x="545591" y="816863"/>
            <a:ext cx="11113135" cy="5678805"/>
            <a:chOff x="545591" y="816863"/>
            <a:chExt cx="11113135" cy="5678805"/>
          </a:xfrm>
        </p:grpSpPr>
        <p:sp>
          <p:nvSpPr>
            <p:cNvPr id="3" name="object 3" descr=""/>
            <p:cNvSpPr/>
            <p:nvPr/>
          </p:nvSpPr>
          <p:spPr bwMode="auto">
            <a:xfrm>
              <a:off x="2950463" y="3380231"/>
              <a:ext cx="6300470" cy="771525"/>
            </a:xfrm>
            <a:custGeom>
              <a:avLst/>
              <a:gdLst/>
              <a:ahLst/>
              <a:cxnLst/>
              <a:rect l="l" t="t" r="r" b="b"/>
              <a:pathLst>
                <a:path w="6300470" h="771525" fill="norm" stroke="1" extrusionOk="0">
                  <a:moveTo>
                    <a:pt x="6171692" y="0"/>
                  </a:moveTo>
                  <a:lnTo>
                    <a:pt x="128524" y="0"/>
                  </a:lnTo>
                  <a:lnTo>
                    <a:pt x="78491" y="10098"/>
                  </a:lnTo>
                  <a:lnTo>
                    <a:pt x="37639" y="37639"/>
                  </a:lnTo>
                  <a:lnTo>
                    <a:pt x="10098" y="78491"/>
                  </a:lnTo>
                  <a:lnTo>
                    <a:pt x="0" y="128523"/>
                  </a:lnTo>
                  <a:lnTo>
                    <a:pt x="0" y="642619"/>
                  </a:lnTo>
                  <a:lnTo>
                    <a:pt x="10098" y="692652"/>
                  </a:lnTo>
                  <a:lnTo>
                    <a:pt x="37639" y="733504"/>
                  </a:lnTo>
                  <a:lnTo>
                    <a:pt x="78491" y="761045"/>
                  </a:lnTo>
                  <a:lnTo>
                    <a:pt x="128524" y="771143"/>
                  </a:lnTo>
                  <a:lnTo>
                    <a:pt x="6171692" y="771143"/>
                  </a:lnTo>
                  <a:lnTo>
                    <a:pt x="6221724" y="761045"/>
                  </a:lnTo>
                  <a:lnTo>
                    <a:pt x="6262576" y="733504"/>
                  </a:lnTo>
                  <a:lnTo>
                    <a:pt x="6290117" y="692652"/>
                  </a:lnTo>
                  <a:lnTo>
                    <a:pt x="6300216" y="642619"/>
                  </a:lnTo>
                  <a:lnTo>
                    <a:pt x="6300216" y="128523"/>
                  </a:lnTo>
                  <a:lnTo>
                    <a:pt x="6290117" y="78491"/>
                  </a:lnTo>
                  <a:lnTo>
                    <a:pt x="6262576" y="37639"/>
                  </a:lnTo>
                  <a:lnTo>
                    <a:pt x="6221724" y="10098"/>
                  </a:lnTo>
                  <a:lnTo>
                    <a:pt x="6171692" y="0"/>
                  </a:lnTo>
                  <a:close/>
                </a:path>
              </a:pathLst>
            </a:custGeom>
            <a:solidFill>
              <a:srgbClr val="008BFF"/>
            </a:solidFill>
          </p:spPr>
          <p:txBody>
            <a:bodyPr wrap="square" lIns="0" tIns="0" rIns="0" bIns="0" rtlCol="0"/>
            <a:lstStyle/>
            <a:p>
              <a:pPr>
                <a:defRPr/>
              </a:pPr>
              <a:endParaRPr/>
            </a:p>
          </p:txBody>
        </p:sp>
        <p:sp>
          <p:nvSpPr>
            <p:cNvPr id="4" name="object 4" descr=""/>
            <p:cNvSpPr/>
            <p:nvPr/>
          </p:nvSpPr>
          <p:spPr bwMode="auto">
            <a:xfrm>
              <a:off x="2950463" y="3380231"/>
              <a:ext cx="6300470" cy="771525"/>
            </a:xfrm>
            <a:custGeom>
              <a:avLst/>
              <a:gdLst/>
              <a:ahLst/>
              <a:cxnLst/>
              <a:rect l="l" t="t" r="r" b="b"/>
              <a:pathLst>
                <a:path w="6300470" h="771525" fill="norm" stroke="1" extrusionOk="0">
                  <a:moveTo>
                    <a:pt x="0" y="128523"/>
                  </a:moveTo>
                  <a:lnTo>
                    <a:pt x="10098" y="78491"/>
                  </a:lnTo>
                  <a:lnTo>
                    <a:pt x="37639" y="37639"/>
                  </a:lnTo>
                  <a:lnTo>
                    <a:pt x="78491" y="10098"/>
                  </a:lnTo>
                  <a:lnTo>
                    <a:pt x="128524" y="0"/>
                  </a:lnTo>
                  <a:lnTo>
                    <a:pt x="6171692" y="0"/>
                  </a:lnTo>
                  <a:lnTo>
                    <a:pt x="6221724" y="10098"/>
                  </a:lnTo>
                  <a:lnTo>
                    <a:pt x="6262576" y="37639"/>
                  </a:lnTo>
                  <a:lnTo>
                    <a:pt x="6290117" y="78491"/>
                  </a:lnTo>
                  <a:lnTo>
                    <a:pt x="6300216" y="128523"/>
                  </a:lnTo>
                  <a:lnTo>
                    <a:pt x="6300216" y="642619"/>
                  </a:lnTo>
                  <a:lnTo>
                    <a:pt x="6290117" y="692652"/>
                  </a:lnTo>
                  <a:lnTo>
                    <a:pt x="6262576" y="733504"/>
                  </a:lnTo>
                  <a:lnTo>
                    <a:pt x="6221724" y="761045"/>
                  </a:lnTo>
                  <a:lnTo>
                    <a:pt x="6171692" y="771143"/>
                  </a:lnTo>
                  <a:lnTo>
                    <a:pt x="128524" y="771143"/>
                  </a:lnTo>
                  <a:lnTo>
                    <a:pt x="78491" y="761045"/>
                  </a:lnTo>
                  <a:lnTo>
                    <a:pt x="37639" y="733504"/>
                  </a:lnTo>
                  <a:lnTo>
                    <a:pt x="10098" y="692652"/>
                  </a:lnTo>
                  <a:lnTo>
                    <a:pt x="0" y="642619"/>
                  </a:lnTo>
                  <a:lnTo>
                    <a:pt x="0" y="128523"/>
                  </a:lnTo>
                  <a:close/>
                </a:path>
              </a:pathLst>
            </a:custGeom>
            <a:grpFill/>
            <a:ln w="12192">
              <a:solidFill>
                <a:srgbClr val="0064BB"/>
              </a:solidFill>
            </a:ln>
          </p:spPr>
          <p:txBody>
            <a:bodyPr wrap="square" lIns="0" tIns="0" rIns="0" bIns="0" rtlCol="0"/>
            <a:lstStyle/>
            <a:p>
              <a:pPr>
                <a:defRPr/>
              </a:pPr>
              <a:endParaRPr/>
            </a:p>
          </p:txBody>
        </p:sp>
        <p:sp>
          <p:nvSpPr>
            <p:cNvPr id="5" name="object 5" descr=""/>
            <p:cNvSpPr/>
            <p:nvPr/>
          </p:nvSpPr>
          <p:spPr bwMode="auto">
            <a:xfrm>
              <a:off x="557783" y="829055"/>
              <a:ext cx="11089005" cy="5654040"/>
            </a:xfrm>
            <a:custGeom>
              <a:avLst/>
              <a:gdLst/>
              <a:ahLst/>
              <a:cxnLst/>
              <a:rect l="l" t="t" r="r" b="b"/>
              <a:pathLst>
                <a:path w="11089005" h="5654040" fill="norm" stroke="1" extrusionOk="0">
                  <a:moveTo>
                    <a:pt x="10796143" y="0"/>
                  </a:moveTo>
                  <a:lnTo>
                    <a:pt x="292544" y="0"/>
                  </a:lnTo>
                  <a:lnTo>
                    <a:pt x="245091" y="3827"/>
                  </a:lnTo>
                  <a:lnTo>
                    <a:pt x="200077" y="14909"/>
                  </a:lnTo>
                  <a:lnTo>
                    <a:pt x="158102" y="32644"/>
                  </a:lnTo>
                  <a:lnTo>
                    <a:pt x="119770" y="56428"/>
                  </a:lnTo>
                  <a:lnTo>
                    <a:pt x="85683" y="85661"/>
                  </a:lnTo>
                  <a:lnTo>
                    <a:pt x="56443" y="119740"/>
                  </a:lnTo>
                  <a:lnTo>
                    <a:pt x="32652" y="158064"/>
                  </a:lnTo>
                  <a:lnTo>
                    <a:pt x="14913" y="200030"/>
                  </a:lnTo>
                  <a:lnTo>
                    <a:pt x="3828" y="245036"/>
                  </a:lnTo>
                  <a:lnTo>
                    <a:pt x="0" y="292481"/>
                  </a:lnTo>
                  <a:lnTo>
                    <a:pt x="0" y="5361495"/>
                  </a:lnTo>
                  <a:lnTo>
                    <a:pt x="3828" y="5408948"/>
                  </a:lnTo>
                  <a:lnTo>
                    <a:pt x="14913" y="5453962"/>
                  </a:lnTo>
                  <a:lnTo>
                    <a:pt x="32652" y="5495937"/>
                  </a:lnTo>
                  <a:lnTo>
                    <a:pt x="56443" y="5534269"/>
                  </a:lnTo>
                  <a:lnTo>
                    <a:pt x="85683" y="5568356"/>
                  </a:lnTo>
                  <a:lnTo>
                    <a:pt x="119770" y="5597596"/>
                  </a:lnTo>
                  <a:lnTo>
                    <a:pt x="158102" y="5621387"/>
                  </a:lnTo>
                  <a:lnTo>
                    <a:pt x="200077" y="5639126"/>
                  </a:lnTo>
                  <a:lnTo>
                    <a:pt x="245091" y="5650211"/>
                  </a:lnTo>
                  <a:lnTo>
                    <a:pt x="292544" y="5654040"/>
                  </a:lnTo>
                  <a:lnTo>
                    <a:pt x="10796143" y="5654040"/>
                  </a:lnTo>
                  <a:lnTo>
                    <a:pt x="10843587" y="5650211"/>
                  </a:lnTo>
                  <a:lnTo>
                    <a:pt x="10888593" y="5639126"/>
                  </a:lnTo>
                  <a:lnTo>
                    <a:pt x="10930559" y="5621387"/>
                  </a:lnTo>
                  <a:lnTo>
                    <a:pt x="10968883" y="5597596"/>
                  </a:lnTo>
                  <a:lnTo>
                    <a:pt x="11002962" y="5568356"/>
                  </a:lnTo>
                  <a:lnTo>
                    <a:pt x="11032195" y="5534269"/>
                  </a:lnTo>
                  <a:lnTo>
                    <a:pt x="11055979" y="5495937"/>
                  </a:lnTo>
                  <a:lnTo>
                    <a:pt x="11073714" y="5453962"/>
                  </a:lnTo>
                  <a:lnTo>
                    <a:pt x="11084796" y="5408948"/>
                  </a:lnTo>
                  <a:lnTo>
                    <a:pt x="11088624" y="5361495"/>
                  </a:lnTo>
                  <a:lnTo>
                    <a:pt x="11088624" y="292481"/>
                  </a:lnTo>
                  <a:lnTo>
                    <a:pt x="11084796" y="245036"/>
                  </a:lnTo>
                  <a:lnTo>
                    <a:pt x="11073714" y="200030"/>
                  </a:lnTo>
                  <a:lnTo>
                    <a:pt x="11055979" y="158064"/>
                  </a:lnTo>
                  <a:lnTo>
                    <a:pt x="11032195" y="119740"/>
                  </a:lnTo>
                  <a:lnTo>
                    <a:pt x="11002962" y="85661"/>
                  </a:lnTo>
                  <a:lnTo>
                    <a:pt x="10968883" y="56428"/>
                  </a:lnTo>
                  <a:lnTo>
                    <a:pt x="10930559" y="32644"/>
                  </a:lnTo>
                  <a:lnTo>
                    <a:pt x="10888593" y="14909"/>
                  </a:lnTo>
                  <a:lnTo>
                    <a:pt x="10843587" y="3827"/>
                  </a:lnTo>
                  <a:lnTo>
                    <a:pt x="10796143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pPr>
                <a:defRPr/>
              </a:pPr>
              <a:endParaRPr/>
            </a:p>
          </p:txBody>
        </p:sp>
        <p:sp>
          <p:nvSpPr>
            <p:cNvPr id="6" name="object 6" descr=""/>
            <p:cNvSpPr/>
            <p:nvPr/>
          </p:nvSpPr>
          <p:spPr bwMode="auto">
            <a:xfrm>
              <a:off x="557783" y="829055"/>
              <a:ext cx="11089005" cy="5654040"/>
            </a:xfrm>
            <a:custGeom>
              <a:avLst/>
              <a:gdLst/>
              <a:ahLst/>
              <a:cxnLst/>
              <a:rect l="l" t="t" r="r" b="b"/>
              <a:pathLst>
                <a:path w="11089005" h="5654040" fill="norm" stroke="1" extrusionOk="0">
                  <a:moveTo>
                    <a:pt x="0" y="292481"/>
                  </a:moveTo>
                  <a:lnTo>
                    <a:pt x="3828" y="245036"/>
                  </a:lnTo>
                  <a:lnTo>
                    <a:pt x="14913" y="200030"/>
                  </a:lnTo>
                  <a:lnTo>
                    <a:pt x="32652" y="158064"/>
                  </a:lnTo>
                  <a:lnTo>
                    <a:pt x="56443" y="119740"/>
                  </a:lnTo>
                  <a:lnTo>
                    <a:pt x="85683" y="85661"/>
                  </a:lnTo>
                  <a:lnTo>
                    <a:pt x="119770" y="56428"/>
                  </a:lnTo>
                  <a:lnTo>
                    <a:pt x="158102" y="32644"/>
                  </a:lnTo>
                  <a:lnTo>
                    <a:pt x="200077" y="14909"/>
                  </a:lnTo>
                  <a:lnTo>
                    <a:pt x="245091" y="3827"/>
                  </a:lnTo>
                  <a:lnTo>
                    <a:pt x="292544" y="0"/>
                  </a:lnTo>
                  <a:lnTo>
                    <a:pt x="10796143" y="0"/>
                  </a:lnTo>
                  <a:lnTo>
                    <a:pt x="10843587" y="3827"/>
                  </a:lnTo>
                  <a:lnTo>
                    <a:pt x="10888593" y="14909"/>
                  </a:lnTo>
                  <a:lnTo>
                    <a:pt x="10930559" y="32644"/>
                  </a:lnTo>
                  <a:lnTo>
                    <a:pt x="10968883" y="56428"/>
                  </a:lnTo>
                  <a:lnTo>
                    <a:pt x="11002962" y="85661"/>
                  </a:lnTo>
                  <a:lnTo>
                    <a:pt x="11032195" y="119740"/>
                  </a:lnTo>
                  <a:lnTo>
                    <a:pt x="11055979" y="158064"/>
                  </a:lnTo>
                  <a:lnTo>
                    <a:pt x="11073714" y="200030"/>
                  </a:lnTo>
                  <a:lnTo>
                    <a:pt x="11084796" y="245036"/>
                  </a:lnTo>
                  <a:lnTo>
                    <a:pt x="11088624" y="292481"/>
                  </a:lnTo>
                  <a:lnTo>
                    <a:pt x="11088624" y="5361495"/>
                  </a:lnTo>
                  <a:lnTo>
                    <a:pt x="11084796" y="5408948"/>
                  </a:lnTo>
                  <a:lnTo>
                    <a:pt x="11073714" y="5453962"/>
                  </a:lnTo>
                  <a:lnTo>
                    <a:pt x="11055979" y="5495937"/>
                  </a:lnTo>
                  <a:lnTo>
                    <a:pt x="11032195" y="5534269"/>
                  </a:lnTo>
                  <a:lnTo>
                    <a:pt x="11002962" y="5568356"/>
                  </a:lnTo>
                  <a:lnTo>
                    <a:pt x="10968883" y="5597596"/>
                  </a:lnTo>
                  <a:lnTo>
                    <a:pt x="10930559" y="5621387"/>
                  </a:lnTo>
                  <a:lnTo>
                    <a:pt x="10888593" y="5639126"/>
                  </a:lnTo>
                  <a:lnTo>
                    <a:pt x="10843587" y="5650211"/>
                  </a:lnTo>
                  <a:lnTo>
                    <a:pt x="10796143" y="5654040"/>
                  </a:lnTo>
                  <a:lnTo>
                    <a:pt x="292544" y="5654040"/>
                  </a:lnTo>
                  <a:lnTo>
                    <a:pt x="245091" y="5650211"/>
                  </a:lnTo>
                  <a:lnTo>
                    <a:pt x="200077" y="5639126"/>
                  </a:lnTo>
                  <a:lnTo>
                    <a:pt x="158102" y="5621387"/>
                  </a:lnTo>
                  <a:lnTo>
                    <a:pt x="119770" y="5597596"/>
                  </a:lnTo>
                  <a:lnTo>
                    <a:pt x="85683" y="5568356"/>
                  </a:lnTo>
                  <a:lnTo>
                    <a:pt x="56443" y="5534269"/>
                  </a:lnTo>
                  <a:lnTo>
                    <a:pt x="32652" y="5495937"/>
                  </a:lnTo>
                  <a:lnTo>
                    <a:pt x="14913" y="5453962"/>
                  </a:lnTo>
                  <a:lnTo>
                    <a:pt x="3828" y="5408948"/>
                  </a:lnTo>
                  <a:lnTo>
                    <a:pt x="0" y="5361495"/>
                  </a:lnTo>
                  <a:lnTo>
                    <a:pt x="0" y="292481"/>
                  </a:lnTo>
                  <a:close/>
                </a:path>
              </a:pathLst>
            </a:custGeom>
            <a:grpFill/>
            <a:ln w="24384">
              <a:solidFill>
                <a:srgbClr val="178EFA"/>
              </a:solidFill>
            </a:ln>
          </p:spPr>
          <p:txBody>
            <a:bodyPr wrap="square" lIns="0" tIns="0" rIns="0" bIns="0" rtlCol="0"/>
            <a:lstStyle/>
            <a:p>
              <a:pPr>
                <a:defRPr/>
              </a:pPr>
              <a:endParaRPr/>
            </a:p>
          </p:txBody>
        </p:sp>
        <p:pic>
          <p:nvPicPr>
            <p:cNvPr id="7" name="object 7" descr=""/>
            <p:cNvPicPr/>
            <p:nvPr/>
          </p:nvPicPr>
          <p:blipFill>
            <a:blip r:embed="rId2"/>
            <a:stretch/>
          </p:blipFill>
          <p:spPr bwMode="auto">
            <a:xfrm>
              <a:off x="1307591" y="4806696"/>
              <a:ext cx="551687" cy="588264"/>
            </a:xfrm>
            <a:prstGeom prst="rect">
              <a:avLst/>
            </a:prstGeom>
          </p:spPr>
        </p:pic>
        <p:pic>
          <p:nvPicPr>
            <p:cNvPr id="8" name="object 8" descr=""/>
            <p:cNvPicPr/>
            <p:nvPr/>
          </p:nvPicPr>
          <p:blipFill>
            <a:blip r:embed="rId3"/>
            <a:stretch/>
          </p:blipFill>
          <p:spPr bwMode="auto">
            <a:xfrm>
              <a:off x="1246631" y="1207007"/>
              <a:ext cx="9710928" cy="2237231"/>
            </a:xfrm>
            <a:prstGeom prst="rect">
              <a:avLst/>
            </a:prstGeom>
          </p:spPr>
        </p:pic>
        <p:sp>
          <p:nvSpPr>
            <p:cNvPr id="9" name="object 9" descr=""/>
            <p:cNvSpPr/>
            <p:nvPr/>
          </p:nvSpPr>
          <p:spPr bwMode="auto">
            <a:xfrm>
              <a:off x="1246631" y="1207007"/>
              <a:ext cx="9711055" cy="2237740"/>
            </a:xfrm>
            <a:custGeom>
              <a:avLst/>
              <a:gdLst/>
              <a:ahLst/>
              <a:cxnLst/>
              <a:rect l="l" t="t" r="r" b="b"/>
              <a:pathLst>
                <a:path w="9711055" h="2237740" fill="norm" stroke="1" extrusionOk="0">
                  <a:moveTo>
                    <a:pt x="0" y="372871"/>
                  </a:moveTo>
                  <a:lnTo>
                    <a:pt x="2906" y="326112"/>
                  </a:lnTo>
                  <a:lnTo>
                    <a:pt x="11391" y="281082"/>
                  </a:lnTo>
                  <a:lnTo>
                    <a:pt x="25106" y="238132"/>
                  </a:lnTo>
                  <a:lnTo>
                    <a:pt x="43700" y="197611"/>
                  </a:lnTo>
                  <a:lnTo>
                    <a:pt x="66823" y="159870"/>
                  </a:lnTo>
                  <a:lnTo>
                    <a:pt x="94126" y="125258"/>
                  </a:lnTo>
                  <a:lnTo>
                    <a:pt x="125258" y="94126"/>
                  </a:lnTo>
                  <a:lnTo>
                    <a:pt x="159870" y="66823"/>
                  </a:lnTo>
                  <a:lnTo>
                    <a:pt x="197611" y="43700"/>
                  </a:lnTo>
                  <a:lnTo>
                    <a:pt x="238132" y="25106"/>
                  </a:lnTo>
                  <a:lnTo>
                    <a:pt x="281082" y="11391"/>
                  </a:lnTo>
                  <a:lnTo>
                    <a:pt x="326112" y="2906"/>
                  </a:lnTo>
                  <a:lnTo>
                    <a:pt x="372872" y="0"/>
                  </a:lnTo>
                  <a:lnTo>
                    <a:pt x="9338056" y="0"/>
                  </a:lnTo>
                  <a:lnTo>
                    <a:pt x="9384815" y="2906"/>
                  </a:lnTo>
                  <a:lnTo>
                    <a:pt x="9429845" y="11391"/>
                  </a:lnTo>
                  <a:lnTo>
                    <a:pt x="9472795" y="25106"/>
                  </a:lnTo>
                  <a:lnTo>
                    <a:pt x="9513316" y="43700"/>
                  </a:lnTo>
                  <a:lnTo>
                    <a:pt x="9551057" y="66823"/>
                  </a:lnTo>
                  <a:lnTo>
                    <a:pt x="9585669" y="94126"/>
                  </a:lnTo>
                  <a:lnTo>
                    <a:pt x="9616801" y="125258"/>
                  </a:lnTo>
                  <a:lnTo>
                    <a:pt x="9644104" y="159870"/>
                  </a:lnTo>
                  <a:lnTo>
                    <a:pt x="9667227" y="197611"/>
                  </a:lnTo>
                  <a:lnTo>
                    <a:pt x="9685821" y="238132"/>
                  </a:lnTo>
                  <a:lnTo>
                    <a:pt x="9699536" y="281082"/>
                  </a:lnTo>
                  <a:lnTo>
                    <a:pt x="9708021" y="326112"/>
                  </a:lnTo>
                  <a:lnTo>
                    <a:pt x="9710928" y="372871"/>
                  </a:lnTo>
                  <a:lnTo>
                    <a:pt x="9710928" y="1864359"/>
                  </a:lnTo>
                  <a:lnTo>
                    <a:pt x="9708021" y="1911119"/>
                  </a:lnTo>
                  <a:lnTo>
                    <a:pt x="9699536" y="1956149"/>
                  </a:lnTo>
                  <a:lnTo>
                    <a:pt x="9685821" y="1999099"/>
                  </a:lnTo>
                  <a:lnTo>
                    <a:pt x="9667227" y="2039620"/>
                  </a:lnTo>
                  <a:lnTo>
                    <a:pt x="9644104" y="2077361"/>
                  </a:lnTo>
                  <a:lnTo>
                    <a:pt x="9616801" y="2111973"/>
                  </a:lnTo>
                  <a:lnTo>
                    <a:pt x="9585669" y="2143105"/>
                  </a:lnTo>
                  <a:lnTo>
                    <a:pt x="9551057" y="2170408"/>
                  </a:lnTo>
                  <a:lnTo>
                    <a:pt x="9513316" y="2193531"/>
                  </a:lnTo>
                  <a:lnTo>
                    <a:pt x="9472795" y="2212125"/>
                  </a:lnTo>
                  <a:lnTo>
                    <a:pt x="9429845" y="2225840"/>
                  </a:lnTo>
                  <a:lnTo>
                    <a:pt x="9384815" y="2234325"/>
                  </a:lnTo>
                  <a:lnTo>
                    <a:pt x="9338056" y="2237231"/>
                  </a:lnTo>
                  <a:lnTo>
                    <a:pt x="372872" y="2237231"/>
                  </a:lnTo>
                  <a:lnTo>
                    <a:pt x="326112" y="2234325"/>
                  </a:lnTo>
                  <a:lnTo>
                    <a:pt x="281082" y="2225840"/>
                  </a:lnTo>
                  <a:lnTo>
                    <a:pt x="238132" y="2212125"/>
                  </a:lnTo>
                  <a:lnTo>
                    <a:pt x="197611" y="2193531"/>
                  </a:lnTo>
                  <a:lnTo>
                    <a:pt x="159870" y="2170408"/>
                  </a:lnTo>
                  <a:lnTo>
                    <a:pt x="125258" y="2143105"/>
                  </a:lnTo>
                  <a:lnTo>
                    <a:pt x="94126" y="2111973"/>
                  </a:lnTo>
                  <a:lnTo>
                    <a:pt x="66823" y="2077361"/>
                  </a:lnTo>
                  <a:lnTo>
                    <a:pt x="43700" y="2039620"/>
                  </a:lnTo>
                  <a:lnTo>
                    <a:pt x="25106" y="1999099"/>
                  </a:lnTo>
                  <a:lnTo>
                    <a:pt x="11391" y="1956149"/>
                  </a:lnTo>
                  <a:lnTo>
                    <a:pt x="2906" y="1911119"/>
                  </a:lnTo>
                  <a:lnTo>
                    <a:pt x="0" y="1864359"/>
                  </a:lnTo>
                  <a:lnTo>
                    <a:pt x="0" y="372871"/>
                  </a:lnTo>
                  <a:close/>
                </a:path>
              </a:pathLst>
            </a:custGeom>
            <a:grpFill/>
            <a:ln w="12192">
              <a:solidFill>
                <a:srgbClr val="0064BB"/>
              </a:solidFill>
            </a:ln>
          </p:spPr>
          <p:txBody>
            <a:bodyPr wrap="square" lIns="0" tIns="0" rIns="0" bIns="0" rtlCol="0"/>
            <a:lstStyle/>
            <a:p>
              <a:pPr>
                <a:defRPr/>
              </a:pPr>
              <a:endParaRPr/>
            </a:p>
          </p:txBody>
        </p:sp>
        <p:pic>
          <p:nvPicPr>
            <p:cNvPr id="10" name="object 10" descr=""/>
            <p:cNvPicPr/>
            <p:nvPr/>
          </p:nvPicPr>
          <p:blipFill>
            <a:blip r:embed="rId4"/>
            <a:stretch/>
          </p:blipFill>
          <p:spPr bwMode="auto">
            <a:xfrm>
              <a:off x="1237487" y="3797807"/>
              <a:ext cx="9841992" cy="1868424"/>
            </a:xfrm>
            <a:prstGeom prst="rect">
              <a:avLst/>
            </a:prstGeom>
          </p:spPr>
        </p:pic>
        <p:sp>
          <p:nvSpPr>
            <p:cNvPr id="11" name="object 11" descr=""/>
            <p:cNvSpPr/>
            <p:nvPr/>
          </p:nvSpPr>
          <p:spPr bwMode="auto">
            <a:xfrm>
              <a:off x="1237487" y="3797807"/>
              <a:ext cx="9842500" cy="1868805"/>
            </a:xfrm>
            <a:custGeom>
              <a:avLst/>
              <a:gdLst/>
              <a:ahLst/>
              <a:cxnLst/>
              <a:rect l="l" t="t" r="r" b="b"/>
              <a:pathLst>
                <a:path w="9842500" h="1868804" fill="norm" stroke="1" extrusionOk="0">
                  <a:moveTo>
                    <a:pt x="0" y="311404"/>
                  </a:moveTo>
                  <a:lnTo>
                    <a:pt x="3376" y="265392"/>
                  </a:lnTo>
                  <a:lnTo>
                    <a:pt x="13186" y="221475"/>
                  </a:lnTo>
                  <a:lnTo>
                    <a:pt x="28946" y="180135"/>
                  </a:lnTo>
                  <a:lnTo>
                    <a:pt x="50175" y="141852"/>
                  </a:lnTo>
                  <a:lnTo>
                    <a:pt x="76390" y="107110"/>
                  </a:lnTo>
                  <a:lnTo>
                    <a:pt x="107110" y="76390"/>
                  </a:lnTo>
                  <a:lnTo>
                    <a:pt x="141852" y="50175"/>
                  </a:lnTo>
                  <a:lnTo>
                    <a:pt x="180135" y="28946"/>
                  </a:lnTo>
                  <a:lnTo>
                    <a:pt x="221475" y="13186"/>
                  </a:lnTo>
                  <a:lnTo>
                    <a:pt x="265392" y="3376"/>
                  </a:lnTo>
                  <a:lnTo>
                    <a:pt x="311403" y="0"/>
                  </a:lnTo>
                  <a:lnTo>
                    <a:pt x="9530588" y="0"/>
                  </a:lnTo>
                  <a:lnTo>
                    <a:pt x="9576599" y="3376"/>
                  </a:lnTo>
                  <a:lnTo>
                    <a:pt x="9620516" y="13186"/>
                  </a:lnTo>
                  <a:lnTo>
                    <a:pt x="9661856" y="28946"/>
                  </a:lnTo>
                  <a:lnTo>
                    <a:pt x="9700139" y="50175"/>
                  </a:lnTo>
                  <a:lnTo>
                    <a:pt x="9734881" y="76390"/>
                  </a:lnTo>
                  <a:lnTo>
                    <a:pt x="9765601" y="107110"/>
                  </a:lnTo>
                  <a:lnTo>
                    <a:pt x="9791816" y="141852"/>
                  </a:lnTo>
                  <a:lnTo>
                    <a:pt x="9813045" y="180135"/>
                  </a:lnTo>
                  <a:lnTo>
                    <a:pt x="9828805" y="221475"/>
                  </a:lnTo>
                  <a:lnTo>
                    <a:pt x="9838615" y="265392"/>
                  </a:lnTo>
                  <a:lnTo>
                    <a:pt x="9841992" y="311404"/>
                  </a:lnTo>
                  <a:lnTo>
                    <a:pt x="9841992" y="1557020"/>
                  </a:lnTo>
                  <a:lnTo>
                    <a:pt x="9838615" y="1603031"/>
                  </a:lnTo>
                  <a:lnTo>
                    <a:pt x="9828805" y="1646948"/>
                  </a:lnTo>
                  <a:lnTo>
                    <a:pt x="9813045" y="1688288"/>
                  </a:lnTo>
                  <a:lnTo>
                    <a:pt x="9791816" y="1726571"/>
                  </a:lnTo>
                  <a:lnTo>
                    <a:pt x="9765601" y="1761313"/>
                  </a:lnTo>
                  <a:lnTo>
                    <a:pt x="9734881" y="1792033"/>
                  </a:lnTo>
                  <a:lnTo>
                    <a:pt x="9700139" y="1818248"/>
                  </a:lnTo>
                  <a:lnTo>
                    <a:pt x="9661856" y="1839477"/>
                  </a:lnTo>
                  <a:lnTo>
                    <a:pt x="9620516" y="1855237"/>
                  </a:lnTo>
                  <a:lnTo>
                    <a:pt x="9576599" y="1865047"/>
                  </a:lnTo>
                  <a:lnTo>
                    <a:pt x="9530588" y="1868424"/>
                  </a:lnTo>
                  <a:lnTo>
                    <a:pt x="311403" y="1868424"/>
                  </a:lnTo>
                  <a:lnTo>
                    <a:pt x="265392" y="1865047"/>
                  </a:lnTo>
                  <a:lnTo>
                    <a:pt x="221475" y="1855237"/>
                  </a:lnTo>
                  <a:lnTo>
                    <a:pt x="180135" y="1839477"/>
                  </a:lnTo>
                  <a:lnTo>
                    <a:pt x="141852" y="1818248"/>
                  </a:lnTo>
                  <a:lnTo>
                    <a:pt x="107110" y="1792033"/>
                  </a:lnTo>
                  <a:lnTo>
                    <a:pt x="76390" y="1761313"/>
                  </a:lnTo>
                  <a:lnTo>
                    <a:pt x="50175" y="1726571"/>
                  </a:lnTo>
                  <a:lnTo>
                    <a:pt x="28946" y="1688288"/>
                  </a:lnTo>
                  <a:lnTo>
                    <a:pt x="13186" y="1646948"/>
                  </a:lnTo>
                  <a:lnTo>
                    <a:pt x="3376" y="1603031"/>
                  </a:lnTo>
                  <a:lnTo>
                    <a:pt x="0" y="1557020"/>
                  </a:lnTo>
                  <a:lnTo>
                    <a:pt x="0" y="311404"/>
                  </a:lnTo>
                  <a:close/>
                </a:path>
              </a:pathLst>
            </a:custGeom>
            <a:grpFill/>
            <a:ln w="12192">
              <a:solidFill>
                <a:srgbClr val="0064BB"/>
              </a:solidFill>
            </a:ln>
          </p:spPr>
          <p:txBody>
            <a:bodyPr wrap="square" lIns="0" tIns="0" rIns="0" bIns="0" rtlCol="0"/>
            <a:lstStyle/>
            <a:p>
              <a:pPr>
                <a:defRPr/>
              </a:pPr>
              <a:endParaRPr/>
            </a:p>
          </p:txBody>
        </p:sp>
      </p:grpSp>
      <p:sp>
        <p:nvSpPr>
          <p:cNvPr id="12" name="object 12"/>
          <p:cNvSpPr txBox="1">
            <a:spLocks noGrp="1"/>
          </p:cNvSpPr>
          <p:nvPr>
            <p:ph type="title"/>
          </p:nvPr>
        </p:nvSpPr>
        <p:spPr bwMode="auto">
          <a:prstGeom prst="rect">
            <a:avLst/>
          </a:prstGeom>
        </p:spPr>
        <p:txBody>
          <a:bodyPr vert="horz" wrap="square" lIns="0" tIns="121284" rIns="0" bIns="0" rtlCol="0">
            <a:spAutoFit/>
          </a:bodyPr>
          <a:lstStyle/>
          <a:p>
            <a:pPr marL="324485">
              <a:lnSpc>
                <a:spcPct val="100000"/>
              </a:lnSpc>
              <a:spcBef>
                <a:spcPts val="100"/>
              </a:spcBef>
              <a:defRPr/>
            </a:pPr>
            <a:r>
              <a:rPr sz="2400"/>
              <a:t>Наименование</a:t>
            </a:r>
            <a:r>
              <a:rPr sz="2400" spc="-105"/>
              <a:t> </a:t>
            </a:r>
            <a:r>
              <a:rPr sz="2400" spc="-10"/>
              <a:t>сооружения</a:t>
            </a:r>
            <a:endParaRPr sz="2400"/>
          </a:p>
        </p:txBody>
      </p:sp>
      <p:pic>
        <p:nvPicPr>
          <p:cNvPr id="13" name="object 13" descr=""/>
          <p:cNvPicPr/>
          <p:nvPr/>
        </p:nvPicPr>
        <p:blipFill>
          <a:blip r:embed="rId5"/>
          <a:stretch/>
        </p:blipFill>
        <p:spPr bwMode="auto">
          <a:xfrm>
            <a:off x="11856719" y="6476996"/>
            <a:ext cx="335279" cy="381003"/>
          </a:xfrm>
          <a:prstGeom prst="rect">
            <a:avLst/>
          </a:prstGeom>
        </p:spPr>
      </p:pic>
      <p:sp>
        <p:nvSpPr>
          <p:cNvPr id="14" name="object 14" descr=""/>
          <p:cNvSpPr txBox="1"/>
          <p:nvPr/>
        </p:nvSpPr>
        <p:spPr bwMode="auto">
          <a:xfrm>
            <a:off x="1577086" y="1240917"/>
            <a:ext cx="9158605" cy="426212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468630" marR="570865" algn="ctr">
              <a:lnSpc>
                <a:spcPct val="100000"/>
              </a:lnSpc>
              <a:spcBef>
                <a:spcPts val="90"/>
              </a:spcBef>
              <a:defRPr/>
            </a:pPr>
            <a:r>
              <a:rPr sz="2000" b="1" i="1">
                <a:solidFill>
                  <a:srgbClr val="FFFFFF"/>
                </a:solidFill>
                <a:latin typeface="Arial"/>
                <a:cs typeface="Arial"/>
              </a:rPr>
              <a:t>Сведения</a:t>
            </a:r>
            <a:r>
              <a:rPr sz="2000" b="1" i="1" spc="-2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b="1" i="1">
                <a:solidFill>
                  <a:srgbClr val="FFFFFF"/>
                </a:solidFill>
                <a:latin typeface="Arial"/>
                <a:cs typeface="Arial"/>
              </a:rPr>
              <a:t>о</a:t>
            </a:r>
            <a:r>
              <a:rPr sz="2000" b="1" i="1" spc="-8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b="1" i="1">
                <a:solidFill>
                  <a:srgbClr val="FFFFFF"/>
                </a:solidFill>
                <a:latin typeface="Arial"/>
                <a:cs typeface="Arial"/>
              </a:rPr>
              <a:t>сооружении</a:t>
            </a:r>
            <a:r>
              <a:rPr sz="2000" b="1" i="1" spc="-4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b="1" i="1" spc="-10">
                <a:solidFill>
                  <a:srgbClr val="FFFFFF"/>
                </a:solidFill>
                <a:latin typeface="Arial"/>
                <a:cs typeface="Arial"/>
              </a:rPr>
              <a:t>указываются</a:t>
            </a:r>
            <a:r>
              <a:rPr sz="2000" b="1" i="1" spc="-4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b="1" i="1">
                <a:solidFill>
                  <a:srgbClr val="FFFFFF"/>
                </a:solidFill>
                <a:latin typeface="Arial"/>
                <a:cs typeface="Arial"/>
              </a:rPr>
              <a:t>в</a:t>
            </a:r>
            <a:r>
              <a:rPr sz="2000" b="1" i="1" spc="-6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b="1" i="1" spc="-10">
                <a:solidFill>
                  <a:srgbClr val="FFFFFF"/>
                </a:solidFill>
                <a:latin typeface="Arial"/>
                <a:cs typeface="Arial"/>
              </a:rPr>
              <a:t>техническом</a:t>
            </a:r>
            <a:r>
              <a:rPr sz="2000" b="1" i="1" spc="-5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b="1" i="1">
                <a:solidFill>
                  <a:srgbClr val="FFFFFF"/>
                </a:solidFill>
                <a:latin typeface="Arial"/>
                <a:cs typeface="Arial"/>
              </a:rPr>
              <a:t>плане</a:t>
            </a:r>
            <a:r>
              <a:rPr sz="2000" b="1" i="1" spc="-5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b="1" i="1" spc="-25">
                <a:solidFill>
                  <a:srgbClr val="FFFFFF"/>
                </a:solidFill>
                <a:latin typeface="Arial"/>
                <a:cs typeface="Arial"/>
              </a:rPr>
              <a:t>на </a:t>
            </a:r>
            <a:r>
              <a:rPr sz="2000" b="1" i="1">
                <a:solidFill>
                  <a:srgbClr val="FFFFFF"/>
                </a:solidFill>
                <a:latin typeface="Arial"/>
                <a:cs typeface="Arial"/>
              </a:rPr>
              <a:t>основании</a:t>
            </a:r>
            <a:r>
              <a:rPr sz="2000" b="1" i="1" spc="-114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b="1" i="1">
                <a:solidFill>
                  <a:srgbClr val="FFFFFF"/>
                </a:solidFill>
                <a:latin typeface="Arial"/>
                <a:cs typeface="Arial"/>
              </a:rPr>
              <a:t>представленной</a:t>
            </a:r>
            <a:r>
              <a:rPr sz="2000" b="1" i="1" spc="-8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b="1" i="1" spc="-10">
                <a:solidFill>
                  <a:srgbClr val="FFFFFF"/>
                </a:solidFill>
                <a:latin typeface="Arial"/>
                <a:cs typeface="Arial"/>
              </a:rPr>
              <a:t>заказчиком</a:t>
            </a:r>
            <a:r>
              <a:rPr sz="2000" b="1" i="1" spc="-11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b="1" i="1">
                <a:solidFill>
                  <a:srgbClr val="FFFFFF"/>
                </a:solidFill>
                <a:latin typeface="Arial"/>
                <a:cs typeface="Arial"/>
              </a:rPr>
              <a:t>кадастровых</a:t>
            </a:r>
            <a:r>
              <a:rPr sz="2000" b="1" i="1" spc="-10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b="1" i="1" spc="-10">
                <a:solidFill>
                  <a:srgbClr val="FFFFFF"/>
                </a:solidFill>
                <a:latin typeface="Arial"/>
                <a:cs typeface="Arial"/>
              </a:rPr>
              <a:t>работ </a:t>
            </a:r>
            <a:r>
              <a:rPr sz="2000" b="1" i="1">
                <a:solidFill>
                  <a:srgbClr val="FFFFFF"/>
                </a:solidFill>
                <a:latin typeface="Arial"/>
                <a:cs typeface="Arial"/>
              </a:rPr>
              <a:t>проектной</a:t>
            </a:r>
            <a:r>
              <a:rPr sz="2000" b="1" i="1" spc="-11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b="1" i="1">
                <a:solidFill>
                  <a:srgbClr val="FFFFFF"/>
                </a:solidFill>
                <a:latin typeface="Arial"/>
                <a:cs typeface="Arial"/>
              </a:rPr>
              <a:t>документации</a:t>
            </a:r>
            <a:r>
              <a:rPr sz="2000" b="1" i="1" spc="-7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b="1" i="1">
                <a:solidFill>
                  <a:srgbClr val="FFFFFF"/>
                </a:solidFill>
                <a:latin typeface="Arial"/>
                <a:cs typeface="Arial"/>
              </a:rPr>
              <a:t>такого</a:t>
            </a:r>
            <a:r>
              <a:rPr sz="2000" b="1" i="1" spc="-13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b="1" i="1">
                <a:solidFill>
                  <a:srgbClr val="FFFFFF"/>
                </a:solidFill>
                <a:latin typeface="Arial"/>
                <a:cs typeface="Arial"/>
              </a:rPr>
              <a:t>сооружения,</a:t>
            </a:r>
            <a:r>
              <a:rPr sz="2000" b="1" i="1" spc="-9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b="1" i="1">
                <a:solidFill>
                  <a:srgbClr val="FFFFFF"/>
                </a:solidFill>
                <a:latin typeface="Arial"/>
                <a:cs typeface="Arial"/>
              </a:rPr>
              <a:t>разрешения</a:t>
            </a:r>
            <a:r>
              <a:rPr sz="2000" b="1" i="1" spc="-9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b="1" i="1" spc="-25">
                <a:solidFill>
                  <a:srgbClr val="FFFFFF"/>
                </a:solidFill>
                <a:latin typeface="Arial"/>
                <a:cs typeface="Arial"/>
              </a:rPr>
              <a:t>на</a:t>
            </a:r>
            <a:endParaRPr sz="2000">
              <a:latin typeface="Arial"/>
              <a:cs typeface="Arial"/>
            </a:endParaRPr>
          </a:p>
          <a:p>
            <a:pPr marL="172085" marR="261620" indent="3175" algn="ctr">
              <a:lnSpc>
                <a:spcPct val="100000"/>
              </a:lnSpc>
              <a:spcBef>
                <a:spcPts val="5"/>
              </a:spcBef>
              <a:defRPr/>
            </a:pPr>
            <a:r>
              <a:rPr sz="2000" b="1" i="1" spc="-10">
                <a:solidFill>
                  <a:srgbClr val="FFFFFF"/>
                </a:solidFill>
                <a:latin typeface="Arial"/>
                <a:cs typeface="Arial"/>
              </a:rPr>
              <a:t>строительство</a:t>
            </a:r>
            <a:r>
              <a:rPr sz="2000" b="1" i="1" spc="-2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b="1" i="1">
                <a:solidFill>
                  <a:srgbClr val="FFFFFF"/>
                </a:solidFill>
                <a:latin typeface="Arial"/>
                <a:cs typeface="Arial"/>
              </a:rPr>
              <a:t>сооружения</a:t>
            </a:r>
            <a:r>
              <a:rPr sz="2000" b="1" i="1" spc="-2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b="1" i="1">
                <a:solidFill>
                  <a:srgbClr val="FFFFFF"/>
                </a:solidFill>
                <a:latin typeface="Arial"/>
                <a:cs typeface="Arial"/>
              </a:rPr>
              <a:t>(в</a:t>
            </a:r>
            <a:r>
              <a:rPr sz="2000" b="1" i="1" spc="-7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b="1" i="1">
                <a:solidFill>
                  <a:srgbClr val="FFFFFF"/>
                </a:solidFill>
                <a:latin typeface="Arial"/>
                <a:cs typeface="Arial"/>
              </a:rPr>
              <a:t>случае,</a:t>
            </a:r>
            <a:r>
              <a:rPr sz="2000" b="1" i="1" spc="-3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b="1" i="1">
                <a:solidFill>
                  <a:srgbClr val="FFFFFF"/>
                </a:solidFill>
                <a:latin typeface="Arial"/>
                <a:cs typeface="Arial"/>
              </a:rPr>
              <a:t>если</a:t>
            </a:r>
            <a:r>
              <a:rPr sz="2000" b="1" i="1" spc="-6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b="1" i="1">
                <a:solidFill>
                  <a:srgbClr val="FFFFFF"/>
                </a:solidFill>
                <a:latin typeface="Arial"/>
                <a:cs typeface="Arial"/>
              </a:rPr>
              <a:t>для</a:t>
            </a:r>
            <a:r>
              <a:rPr sz="2000" b="1" i="1" spc="-4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b="1" i="1" spc="-10">
                <a:solidFill>
                  <a:srgbClr val="FFFFFF"/>
                </a:solidFill>
                <a:latin typeface="Arial"/>
                <a:cs typeface="Arial"/>
              </a:rPr>
              <a:t>строительства </a:t>
            </a:r>
            <a:r>
              <a:rPr sz="2000" b="1" i="1">
                <a:solidFill>
                  <a:srgbClr val="FFFFFF"/>
                </a:solidFill>
                <a:latin typeface="Arial"/>
                <a:cs typeface="Arial"/>
              </a:rPr>
              <a:t>такого</a:t>
            </a:r>
            <a:r>
              <a:rPr sz="2000" b="1" i="1" spc="-8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b="1" i="1">
                <a:solidFill>
                  <a:srgbClr val="FFFFFF"/>
                </a:solidFill>
                <a:latin typeface="Arial"/>
                <a:cs typeface="Arial"/>
              </a:rPr>
              <a:t>сооружения</a:t>
            </a:r>
            <a:r>
              <a:rPr sz="2000" b="1" i="1" spc="-5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b="1" i="1">
                <a:solidFill>
                  <a:srgbClr val="FFFFFF"/>
                </a:solidFill>
                <a:latin typeface="Arial"/>
                <a:cs typeface="Arial"/>
              </a:rPr>
              <a:t>в</a:t>
            </a:r>
            <a:r>
              <a:rPr sz="2000" b="1" i="1" spc="-9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b="1" i="1" spc="-10">
                <a:solidFill>
                  <a:srgbClr val="FFFFFF"/>
                </a:solidFill>
                <a:latin typeface="Arial"/>
                <a:cs typeface="Arial"/>
              </a:rPr>
              <a:t>соответствии</a:t>
            </a:r>
            <a:r>
              <a:rPr sz="2000" b="1" i="1" spc="-5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b="1" i="1">
                <a:solidFill>
                  <a:srgbClr val="FFFFFF"/>
                </a:solidFill>
                <a:latin typeface="Arial"/>
                <a:cs typeface="Arial"/>
              </a:rPr>
              <a:t>с</a:t>
            </a:r>
            <a:r>
              <a:rPr sz="2000" b="1" i="1" spc="-10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b="1" i="1" spc="-10">
                <a:solidFill>
                  <a:srgbClr val="FFFFFF"/>
                </a:solidFill>
                <a:latin typeface="Arial"/>
                <a:cs typeface="Arial"/>
              </a:rPr>
              <a:t>законодательством </a:t>
            </a:r>
            <a:r>
              <a:rPr sz="2000" b="1" i="1" spc="-50">
                <a:solidFill>
                  <a:srgbClr val="FFFFFF"/>
                </a:solidFill>
                <a:latin typeface="Arial"/>
                <a:cs typeface="Arial"/>
              </a:rPr>
              <a:t>о </a:t>
            </a:r>
            <a:r>
              <a:rPr sz="2000" b="1" i="1" spc="-10">
                <a:solidFill>
                  <a:srgbClr val="FFFFFF"/>
                </a:solidFill>
                <a:latin typeface="Arial"/>
                <a:cs typeface="Arial"/>
              </a:rPr>
              <a:t>градостроительной</a:t>
            </a:r>
            <a:r>
              <a:rPr sz="2000" b="1" i="1" spc="-5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b="1" i="1">
                <a:solidFill>
                  <a:srgbClr val="FFFFFF"/>
                </a:solidFill>
                <a:latin typeface="Arial"/>
                <a:cs typeface="Arial"/>
              </a:rPr>
              <a:t>деятельности</a:t>
            </a:r>
            <a:r>
              <a:rPr sz="2000" b="1" i="1" spc="-5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b="1" i="1" spc="-10">
                <a:solidFill>
                  <a:srgbClr val="FFFFFF"/>
                </a:solidFill>
                <a:latin typeface="Arial"/>
                <a:cs typeface="Arial"/>
              </a:rPr>
              <a:t>требуется</a:t>
            </a:r>
            <a:r>
              <a:rPr sz="2000" b="1" i="1" spc="-9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b="1" i="1">
                <a:solidFill>
                  <a:srgbClr val="FFFFFF"/>
                </a:solidFill>
                <a:latin typeface="Arial"/>
                <a:cs typeface="Arial"/>
              </a:rPr>
              <a:t>получение</a:t>
            </a:r>
            <a:r>
              <a:rPr sz="2000" b="1" i="1" spc="-8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b="1" i="1" spc="-10">
                <a:solidFill>
                  <a:srgbClr val="FFFFFF"/>
                </a:solidFill>
                <a:latin typeface="Arial"/>
                <a:cs typeface="Arial"/>
              </a:rPr>
              <a:t>такого разрешения).</a:t>
            </a:r>
            <a:endParaRPr sz="20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260"/>
              </a:spcBef>
              <a:defRPr/>
            </a:pPr>
            <a:endParaRPr sz="2000">
              <a:latin typeface="Arial"/>
              <a:cs typeface="Arial"/>
            </a:endParaRPr>
          </a:p>
          <a:p>
            <a:pPr marL="2540" algn="ctr">
              <a:lnSpc>
                <a:spcPct val="100000"/>
              </a:lnSpc>
              <a:defRPr/>
            </a:pPr>
            <a:r>
              <a:rPr sz="2000" b="1" i="1">
                <a:solidFill>
                  <a:srgbClr val="FFFFFF"/>
                </a:solidFill>
                <a:latin typeface="Arial"/>
                <a:cs typeface="Arial"/>
              </a:rPr>
              <a:t>Указание</a:t>
            </a:r>
            <a:r>
              <a:rPr sz="2000" b="1" i="1" spc="-3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b="1" i="1">
                <a:solidFill>
                  <a:srgbClr val="FFFFFF"/>
                </a:solidFill>
                <a:latin typeface="Arial"/>
                <a:cs typeface="Arial"/>
              </a:rPr>
              <a:t>в</a:t>
            </a:r>
            <a:r>
              <a:rPr sz="2000" b="1" i="1" spc="-10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b="1" i="1" spc="-10">
                <a:solidFill>
                  <a:srgbClr val="FFFFFF"/>
                </a:solidFill>
                <a:latin typeface="Arial"/>
                <a:cs typeface="Arial"/>
              </a:rPr>
              <a:t>техническом</a:t>
            </a:r>
            <a:r>
              <a:rPr sz="2000" b="1" i="1" spc="-4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b="1" i="1">
                <a:solidFill>
                  <a:srgbClr val="FFFFFF"/>
                </a:solidFill>
                <a:latin typeface="Arial"/>
                <a:cs typeface="Arial"/>
              </a:rPr>
              <a:t>плане</a:t>
            </a:r>
            <a:r>
              <a:rPr sz="2000" b="1" i="1" spc="-8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b="1" i="1" spc="-10">
                <a:solidFill>
                  <a:srgbClr val="FFFFFF"/>
                </a:solidFill>
                <a:latin typeface="Arial"/>
                <a:cs typeface="Arial"/>
              </a:rPr>
              <a:t>созданного</a:t>
            </a:r>
            <a:r>
              <a:rPr sz="2000" b="1" i="1" spc="-3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b="1" i="1">
                <a:solidFill>
                  <a:srgbClr val="FFFFFF"/>
                </a:solidFill>
                <a:latin typeface="Arial"/>
                <a:cs typeface="Arial"/>
              </a:rPr>
              <a:t>сооружения,</a:t>
            </a:r>
            <a:r>
              <a:rPr sz="2000" b="1" i="1" spc="-6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b="1" i="1" spc="-25">
                <a:solidFill>
                  <a:srgbClr val="FFFFFF"/>
                </a:solidFill>
                <a:latin typeface="Arial"/>
                <a:cs typeface="Arial"/>
              </a:rPr>
              <a:t>для</a:t>
            </a:r>
            <a:endParaRPr sz="2000">
              <a:latin typeface="Arial"/>
              <a:cs typeface="Arial"/>
            </a:endParaRPr>
          </a:p>
          <a:p>
            <a:pPr marL="12065" marR="5080" algn="ctr">
              <a:lnSpc>
                <a:spcPct val="100000"/>
              </a:lnSpc>
              <a:defRPr/>
            </a:pPr>
            <a:r>
              <a:rPr sz="2000" b="1" i="1" spc="-10">
                <a:solidFill>
                  <a:srgbClr val="FFFFFF"/>
                </a:solidFill>
                <a:latin typeface="Arial"/>
                <a:cs typeface="Arial"/>
              </a:rPr>
              <a:t>строительства</a:t>
            </a:r>
            <a:r>
              <a:rPr sz="2000" b="1" i="1" spc="-6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b="1" i="1" spc="-10">
                <a:solidFill>
                  <a:srgbClr val="FFFFFF"/>
                </a:solidFill>
                <a:latin typeface="Arial"/>
                <a:cs typeface="Arial"/>
              </a:rPr>
              <a:t>которого</a:t>
            </a:r>
            <a:r>
              <a:rPr sz="2000" b="1" i="1" spc="-8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b="1" i="1">
                <a:solidFill>
                  <a:srgbClr val="FFFFFF"/>
                </a:solidFill>
                <a:latin typeface="Arial"/>
                <a:cs typeface="Arial"/>
              </a:rPr>
              <a:t>получение</a:t>
            </a:r>
            <a:r>
              <a:rPr sz="2000" b="1" i="1" spc="-6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b="1" i="1">
                <a:solidFill>
                  <a:srgbClr val="FFFFFF"/>
                </a:solidFill>
                <a:latin typeface="Arial"/>
                <a:cs typeface="Arial"/>
              </a:rPr>
              <a:t>разрешения</a:t>
            </a:r>
            <a:r>
              <a:rPr sz="2000" b="1" i="1" spc="-5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b="1" i="1">
                <a:solidFill>
                  <a:srgbClr val="FFFFFF"/>
                </a:solidFill>
                <a:latin typeface="Arial"/>
                <a:cs typeface="Arial"/>
              </a:rPr>
              <a:t>на</a:t>
            </a:r>
            <a:r>
              <a:rPr sz="2000" b="1" i="1" spc="-8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b="1" i="1" spc="-10">
                <a:solidFill>
                  <a:srgbClr val="FFFFFF"/>
                </a:solidFill>
                <a:latin typeface="Arial"/>
                <a:cs typeface="Arial"/>
              </a:rPr>
              <a:t>строительство </a:t>
            </a:r>
            <a:r>
              <a:rPr sz="2000" b="1" i="1">
                <a:solidFill>
                  <a:srgbClr val="FFFFFF"/>
                </a:solidFill>
                <a:latin typeface="Arial"/>
                <a:cs typeface="Arial"/>
              </a:rPr>
              <a:t>не</a:t>
            </a:r>
            <a:r>
              <a:rPr sz="2000" b="1" i="1" spc="-9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b="1" i="1" spc="-10">
                <a:solidFill>
                  <a:srgbClr val="FFFFFF"/>
                </a:solidFill>
                <a:latin typeface="Arial"/>
                <a:cs typeface="Arial"/>
              </a:rPr>
              <a:t>требуется,</a:t>
            </a:r>
            <a:r>
              <a:rPr sz="2000" b="1" i="1" spc="-9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b="1" i="1">
                <a:solidFill>
                  <a:srgbClr val="FFFFFF"/>
                </a:solidFill>
                <a:latin typeface="Arial"/>
                <a:cs typeface="Arial"/>
              </a:rPr>
              <a:t>наименования</a:t>
            </a:r>
            <a:r>
              <a:rPr sz="2000" b="1" i="1" spc="-3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b="1" i="1">
                <a:solidFill>
                  <a:srgbClr val="FFFFFF"/>
                </a:solidFill>
                <a:latin typeface="Arial"/>
                <a:cs typeface="Arial"/>
              </a:rPr>
              <a:t>такого</a:t>
            </a:r>
            <a:r>
              <a:rPr sz="2000" b="1" i="1" spc="-8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b="1" i="1">
                <a:solidFill>
                  <a:srgbClr val="FFFFFF"/>
                </a:solidFill>
                <a:latin typeface="Arial"/>
                <a:cs typeface="Arial"/>
              </a:rPr>
              <a:t>сооружения</a:t>
            </a:r>
            <a:r>
              <a:rPr sz="2000" b="1" i="1" spc="-8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b="1" i="1">
                <a:solidFill>
                  <a:srgbClr val="FFFFFF"/>
                </a:solidFill>
                <a:latin typeface="Arial"/>
                <a:cs typeface="Arial"/>
              </a:rPr>
              <a:t>на</a:t>
            </a:r>
            <a:r>
              <a:rPr sz="2000" b="1" i="1" spc="-9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b="1" i="1" spc="-10">
                <a:solidFill>
                  <a:srgbClr val="FFFFFF"/>
                </a:solidFill>
                <a:latin typeface="Arial"/>
                <a:cs typeface="Arial"/>
              </a:rPr>
              <a:t>основании </a:t>
            </a:r>
            <a:r>
              <a:rPr sz="2000" b="1" i="1">
                <a:solidFill>
                  <a:srgbClr val="FFFFFF"/>
                </a:solidFill>
                <a:latin typeface="Arial"/>
                <a:cs typeface="Arial"/>
              </a:rPr>
              <a:t>проектной</a:t>
            </a:r>
            <a:r>
              <a:rPr sz="2000" b="1" i="1" spc="-6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b="1" i="1">
                <a:solidFill>
                  <a:srgbClr val="FFFFFF"/>
                </a:solidFill>
                <a:latin typeface="Arial"/>
                <a:cs typeface="Arial"/>
              </a:rPr>
              <a:t>документации</a:t>
            </a:r>
            <a:r>
              <a:rPr sz="2000" b="1" i="1" spc="-2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b="1" i="1">
                <a:solidFill>
                  <a:srgbClr val="FFFFFF"/>
                </a:solidFill>
                <a:latin typeface="Arial"/>
                <a:cs typeface="Arial"/>
              </a:rPr>
              <a:t>не</a:t>
            </a:r>
            <a:r>
              <a:rPr sz="2000" b="1" i="1" spc="-8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b="1" i="1" spc="-10">
                <a:solidFill>
                  <a:srgbClr val="FFFFFF"/>
                </a:solidFill>
                <a:latin typeface="Arial"/>
                <a:cs typeface="Arial"/>
              </a:rPr>
              <a:t>противоречит</a:t>
            </a:r>
            <a:r>
              <a:rPr sz="2000" b="1" i="1" spc="-5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b="1" i="1" spc="-10">
                <a:solidFill>
                  <a:srgbClr val="FFFFFF"/>
                </a:solidFill>
                <a:latin typeface="Arial"/>
                <a:cs typeface="Arial"/>
              </a:rPr>
              <a:t>законодательству</a:t>
            </a:r>
            <a:endParaRPr sz="2000">
              <a:latin typeface="Arial"/>
              <a:cs typeface="Arial"/>
            </a:endParaRPr>
          </a:p>
          <a:p>
            <a:pPr marR="56515" algn="ctr">
              <a:lnSpc>
                <a:spcPct val="100000"/>
              </a:lnSpc>
              <a:defRPr/>
            </a:pPr>
            <a:r>
              <a:rPr sz="2000" b="1" i="1">
                <a:solidFill>
                  <a:srgbClr val="FFFFFF"/>
                </a:solidFill>
                <a:latin typeface="Arial"/>
                <a:cs typeface="Arial"/>
              </a:rPr>
              <a:t>Российской</a:t>
            </a:r>
            <a:r>
              <a:rPr sz="2000" b="1" i="1" spc="-114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b="1" i="1" spc="-10">
                <a:solidFill>
                  <a:srgbClr val="FFFFFF"/>
                </a:solidFill>
                <a:latin typeface="Arial"/>
                <a:cs typeface="Arial"/>
              </a:rPr>
              <a:t>Федерации.</a:t>
            </a:r>
            <a:endParaRPr sz="2000">
              <a:latin typeface="Arial"/>
              <a:cs typeface="Arial"/>
            </a:endParaRPr>
          </a:p>
        </p:txBody>
      </p:sp>
      <p:sp>
        <p:nvSpPr>
          <p:cNvPr id="15" name="object 15" descr=""/>
          <p:cNvSpPr txBox="1">
            <a:spLocks noGrp="1"/>
          </p:cNvSpPr>
          <p:nvPr>
            <p:ph type="sldNum" sz="quarter" idx="7"/>
          </p:nvPr>
        </p:nvSpPr>
        <p:spPr bwMode="auto"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35255">
              <a:lnSpc>
                <a:spcPts val="1639"/>
              </a:lnSpc>
              <a:defRPr/>
            </a:pPr>
            <a:fld id="{81D60167-4931-47E6-BA6A-407CBD079E47}" type="slidenum">
              <a:rPr spc="-50"/>
              <a:t/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MasterSp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 bwMode="auto"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3" name="object 3" descr=""/>
            <p:cNvPicPr/>
            <p:nvPr/>
          </p:nvPicPr>
          <p:blipFill>
            <a:blip r:embed="rId2"/>
            <a:stretch/>
          </p:blipFill>
          <p:spPr bwMode="auto">
            <a:xfrm>
              <a:off x="0" y="0"/>
              <a:ext cx="12192000" cy="6858000"/>
            </a:xfrm>
            <a:prstGeom prst="rect">
              <a:avLst/>
            </a:prstGeom>
          </p:spPr>
        </p:pic>
        <p:pic>
          <p:nvPicPr>
            <p:cNvPr id="4" name="object 4" descr=""/>
            <p:cNvPicPr/>
            <p:nvPr/>
          </p:nvPicPr>
          <p:blipFill>
            <a:blip r:embed="rId3"/>
            <a:stretch/>
          </p:blipFill>
          <p:spPr bwMode="auto">
            <a:xfrm>
              <a:off x="637031" y="4189"/>
              <a:ext cx="11554968" cy="6853808"/>
            </a:xfrm>
            <a:prstGeom prst="rect">
              <a:avLst/>
            </a:prstGeom>
          </p:spPr>
        </p:pic>
        <p:pic>
          <p:nvPicPr>
            <p:cNvPr id="5" name="object 5" descr=""/>
            <p:cNvPicPr/>
            <p:nvPr/>
          </p:nvPicPr>
          <p:blipFill>
            <a:blip r:embed="rId4"/>
            <a:stretch/>
          </p:blipFill>
          <p:spPr bwMode="auto">
            <a:xfrm>
              <a:off x="387762" y="200952"/>
              <a:ext cx="823880" cy="914579"/>
            </a:xfrm>
            <a:prstGeom prst="rect">
              <a:avLst/>
            </a:prstGeom>
          </p:spPr>
        </p:pic>
        <p:pic>
          <p:nvPicPr>
            <p:cNvPr id="6" name="object 6" descr=""/>
            <p:cNvPicPr/>
            <p:nvPr/>
          </p:nvPicPr>
          <p:blipFill>
            <a:blip r:embed="rId5"/>
            <a:stretch/>
          </p:blipFill>
          <p:spPr bwMode="auto">
            <a:xfrm>
              <a:off x="1336214" y="423956"/>
              <a:ext cx="1550497" cy="578952"/>
            </a:xfrm>
            <a:prstGeom prst="rect">
              <a:avLst/>
            </a:prstGeom>
          </p:spPr>
        </p:pic>
        <p:pic>
          <p:nvPicPr>
            <p:cNvPr id="7" name="object 7" descr=""/>
            <p:cNvPicPr/>
            <p:nvPr/>
          </p:nvPicPr>
          <p:blipFill>
            <a:blip r:embed="rId6"/>
            <a:stretch/>
          </p:blipFill>
          <p:spPr bwMode="auto">
            <a:xfrm>
              <a:off x="6589776" y="743698"/>
              <a:ext cx="5520435" cy="5517388"/>
            </a:xfrm>
            <a:prstGeom prst="rect">
              <a:avLst/>
            </a:prstGeom>
          </p:spPr>
        </p:pic>
        <p:pic>
          <p:nvPicPr>
            <p:cNvPr id="8" name="object 8" descr=""/>
            <p:cNvPicPr/>
            <p:nvPr/>
          </p:nvPicPr>
          <p:blipFill>
            <a:blip r:embed="rId7"/>
            <a:stretch/>
          </p:blipFill>
          <p:spPr bwMode="auto">
            <a:xfrm>
              <a:off x="6909816" y="1063752"/>
              <a:ext cx="4849368" cy="4846320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8"/>
            <a:stretch/>
          </p:blipFill>
          <p:spPr bwMode="auto">
            <a:xfrm>
              <a:off x="461975" y="4130040"/>
              <a:ext cx="3091942" cy="1673352"/>
            </a:xfrm>
            <a:prstGeom prst="rect">
              <a:avLst/>
            </a:prstGeom>
          </p:spPr>
        </p:pic>
      </p:grpSp>
      <p:sp>
        <p:nvSpPr>
          <p:cNvPr id="10" name="object 10"/>
          <p:cNvSpPr txBox="1">
            <a:spLocks noGrp="1"/>
          </p:cNvSpPr>
          <p:nvPr>
            <p:ph type="title"/>
          </p:nvPr>
        </p:nvSpPr>
        <p:spPr bwMode="auto">
          <a:xfrm>
            <a:off x="449376" y="2554935"/>
            <a:ext cx="5295899" cy="5969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defRPr/>
            </a:pPr>
            <a:r>
              <a:rPr sz="3750">
                <a:solidFill>
                  <a:srgbClr val="FFFFFF"/>
                </a:solidFill>
              </a:rPr>
              <a:t>Спасибо</a:t>
            </a:r>
            <a:r>
              <a:rPr sz="3750" spc="-190">
                <a:solidFill>
                  <a:srgbClr val="FFFFFF"/>
                </a:solidFill>
              </a:rPr>
              <a:t> </a:t>
            </a:r>
            <a:r>
              <a:rPr sz="3750">
                <a:solidFill>
                  <a:srgbClr val="FFFFFF"/>
                </a:solidFill>
              </a:rPr>
              <a:t>за</a:t>
            </a:r>
            <a:r>
              <a:rPr sz="3750" spc="-155">
                <a:solidFill>
                  <a:srgbClr val="FFFFFF"/>
                </a:solidFill>
              </a:rPr>
              <a:t> </a:t>
            </a:r>
            <a:r>
              <a:rPr sz="3750" spc="-10">
                <a:solidFill>
                  <a:srgbClr val="FFFFFF"/>
                </a:solidFill>
              </a:rPr>
              <a:t>внимание!</a:t>
            </a:r>
            <a:endParaRPr sz="3750"/>
          </a:p>
        </p:txBody>
      </p:sp>
      <p:pic>
        <p:nvPicPr>
          <p:cNvPr id="11" name="object 11" descr=""/>
          <p:cNvPicPr/>
          <p:nvPr/>
        </p:nvPicPr>
        <p:blipFill>
          <a:blip r:embed="rId9"/>
          <a:stretch/>
        </p:blipFill>
        <p:spPr bwMode="auto">
          <a:xfrm>
            <a:off x="8470392" y="2011679"/>
            <a:ext cx="1767840" cy="299008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theme/_rels/theme1.xml.rels><?xml version="1.0" encoding="UTF-8" standalone="yes"?><Relationships xmlns="http://schemas.openxmlformats.org/package/2006/relationships"></Relationships>
</file>

<file path=ppt/theme/theme1.xml><?xml version="1.0" encoding="utf-8"?>
<a:theme xmlns:a="http://schemas.openxmlformats.org/drawingml/2006/main" xmlns:r="http://schemas.openxmlformats.org/officeDocument/2006/relationships" xmlns:p="http://schemas.openxmlformats.org/presentation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</a:majorFont>
      <a:minorFont>
        <a:latin typeface="Calibri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objectDefaults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Р7-Офис/2024.4.1.630</Application>
  <DocSecurity>0</DocSecurity>
  <PresentationFormat>On-screen Show (4:3)</PresentationFormat>
  <Paragraphs>0</Paragraphs>
  <Slides>3</Slides>
  <Notes>3</Notes>
  <HiddenSlides>0</HiddenSlides>
  <MMClips>2</MMClips>
  <ScaleCrop>0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Theme 1</vt:lpstr>
      <vt:lpstr>Slide 1</vt:lpstr>
      <vt:lpstr>Slide 2</vt:lpstr>
      <vt:lpstr>Slide 3</vt:lpstr>
    </vt:vector>
  </TitlesOfParts>
  <Manager/>
  <Company/>
  <LinksUpToDate>0</LinksUpToDate>
  <SharedDoc>0</SharedDoc>
  <HyperlinkBase/>
  <HyperlinksChanged>0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dc:identifier/>
  <dc:language/>
  <cp:lastModifiedBy>roy_oe</cp:lastModifiedBy>
  <cp:revision>1</cp:revision>
  <dcterms:created xsi:type="dcterms:W3CDTF">2025-05-23T00:15:26Z</dcterms:created>
  <dcterms:modified xsi:type="dcterms:W3CDTF">2025-05-23T00:46:08Z</dcterms:modified>
  <cp:category/>
  <cp:contentStatus/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2025-05-20T00:00:00Z</vt:filetime>
  </property>
  <property fmtid="{D5CDD505-2E9C-101B-9397-08002B2CF9AE}" pid="3" name="Creator">
    <vt:lpwstr>Microsoft® PowerPoint® 2016</vt:lpwstr>
  </property>
  <property fmtid="{D5CDD505-2E9C-101B-9397-08002B2CF9AE}" pid="4" name="LastSaved">
    <vt:filetime>2025-05-23T00:00:00Z</vt:filetime>
  </property>
  <property fmtid="{D5CDD505-2E9C-101B-9397-08002B2CF9AE}" pid="5" name="Producer">
    <vt:lpwstr>www.ilovepdf.com</vt:lpwstr>
  </property>
</Properties>
</file>